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CADFF1"/>
          </a:solidFill>
        </a:fill>
      </a:tcStyle>
    </a:wholeTbl>
    <a:band2H>
      <a:tcTxStyle b="def" i="def"/>
      <a:tcStyle>
        <a:tcBdr/>
        <a:fill>
          <a:solidFill>
            <a:srgbClr val="E6EFF8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F5E4CB"/>
          </a:solidFill>
        </a:fill>
      </a:tcStyle>
    </a:wholeTbl>
    <a:band2H>
      <a:tcTxStyle b="def" i="def"/>
      <a:tcStyle>
        <a:tcBdr/>
        <a:fill>
          <a:solidFill>
            <a:srgbClr val="FAF2E7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CAE0CF"/>
          </a:solidFill>
        </a:fill>
      </a:tcStyle>
    </a:wholeTbl>
    <a:band2H>
      <a:tcTxStyle b="def" i="def"/>
      <a:tcStyle>
        <a:tcBdr/>
        <a:fill>
          <a:solidFill>
            <a:srgbClr val="E6F0E8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F3F3E7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E7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solidFill>
            <a:srgbClr val="40404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solidFill>
            <a:srgbClr val="404040">
              <a:alpha val="20000"/>
            </a:srgbClr>
          </a:solidFill>
        </a:fill>
      </a:tcStyle>
    </a:firstCol>
    <a:la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508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Arial"/>
      </a:defRPr>
    </a:lvl1pPr>
    <a:lvl2pPr indent="228600" defTabSz="457200" latinLnBrk="0">
      <a:defRPr sz="1200">
        <a:latin typeface="+mn-lt"/>
        <a:ea typeface="+mn-ea"/>
        <a:cs typeface="+mn-cs"/>
        <a:sym typeface="Arial"/>
      </a:defRPr>
    </a:lvl2pPr>
    <a:lvl3pPr indent="457200" defTabSz="457200" latinLnBrk="0">
      <a:defRPr sz="1200">
        <a:latin typeface="+mn-lt"/>
        <a:ea typeface="+mn-ea"/>
        <a:cs typeface="+mn-cs"/>
        <a:sym typeface="Arial"/>
      </a:defRPr>
    </a:lvl3pPr>
    <a:lvl4pPr indent="685800" defTabSz="457200" latinLnBrk="0">
      <a:defRPr sz="1200">
        <a:latin typeface="+mn-lt"/>
        <a:ea typeface="+mn-ea"/>
        <a:cs typeface="+mn-cs"/>
        <a:sym typeface="Arial"/>
      </a:defRPr>
    </a:lvl4pPr>
    <a:lvl5pPr indent="914400" defTabSz="457200" latinLnBrk="0">
      <a:defRPr sz="1200"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/>
          <p:nvPr>
            <p:ph type="title"/>
          </p:nvPr>
        </p:nvSpPr>
        <p:spPr>
          <a:xfrm>
            <a:off x="914400" y="685800"/>
            <a:ext cx="5486400" cy="2819400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838200" y="4225159"/>
            <a:ext cx="5486400" cy="533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Rectangle 4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18" name="Rectangle 6"/>
          <p:cNvSpPr/>
          <p:nvPr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19" name="Rectangle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20" name="TextBox 11"/>
          <p:cNvSpPr txBox="1"/>
          <p:nvPr/>
        </p:nvSpPr>
        <p:spPr>
          <a:xfrm>
            <a:off x="5257800" y="6453003"/>
            <a:ext cx="38862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>
                <a:solidFill>
                  <a:srgbClr val="F3F3E7"/>
                </a:solidFill>
              </a:defRPr>
            </a:pPr>
            <a:r>
              <a:t>Textbook to be published by Pearson Ed in early 2014</a:t>
            </a:r>
          </a:p>
          <a:p>
            <a:pPr algn="r">
              <a:defRPr sz="1200">
                <a:solidFill>
                  <a:srgbClr val="F3F3E7"/>
                </a:solidFill>
              </a:defRPr>
            </a:pPr>
            <a:r>
              <a:t>http://www.funwebdev.com</a:t>
            </a:r>
          </a:p>
        </p:txBody>
      </p:sp>
      <p:sp>
        <p:nvSpPr>
          <p:cNvPr id="21" name="Rectangle 12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22" name="Rectangle 13"/>
          <p:cNvSpPr/>
          <p:nvPr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02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3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2" name="Body Level One…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/>
          <p:nvPr>
            <p:ph type="title"/>
          </p:nvPr>
        </p:nvSpPr>
        <p:spPr>
          <a:xfrm>
            <a:off x="914400" y="198437"/>
            <a:ext cx="77724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0" name="Body Level One…"/>
          <p:cNvSpPr txBox="1"/>
          <p:nvPr>
            <p:ph type="body" idx="1"/>
          </p:nvPr>
        </p:nvSpPr>
        <p:spPr>
          <a:xfrm>
            <a:off x="3048000" y="1676400"/>
            <a:ext cx="56388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xfrm>
            <a:off x="914400" y="122237"/>
            <a:ext cx="77724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idx="1"/>
          </p:nvPr>
        </p:nvSpPr>
        <p:spPr>
          <a:xfrm>
            <a:off x="914400" y="1646236"/>
            <a:ext cx="6400800" cy="45259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Tx/>
              <a:buSzTx/>
              <a:buFontTx/>
              <a:buNone/>
              <a:defRPr sz="2200"/>
            </a:lvl1pPr>
            <a:lvl2pPr marL="0" indent="457200">
              <a:spcBef>
                <a:spcPts val="1200"/>
              </a:spcBef>
              <a:buClrTx/>
              <a:buSzTx/>
              <a:buFontTx/>
              <a:buNone/>
              <a:defRPr sz="2200"/>
            </a:lvl2pPr>
            <a:lvl3pPr marL="0" indent="914400">
              <a:spcBef>
                <a:spcPts val="1200"/>
              </a:spcBef>
              <a:buClrTx/>
              <a:buSzTx/>
              <a:buFontTx/>
              <a:buNone/>
              <a:defRPr sz="2200"/>
            </a:lvl3pPr>
            <a:lvl4pPr marL="0" indent="1371600">
              <a:spcBef>
                <a:spcPts val="1200"/>
              </a:spcBef>
              <a:buClrTx/>
              <a:buSzTx/>
              <a:buFontTx/>
              <a:buNone/>
              <a:defRPr sz="2200"/>
            </a:lvl4pPr>
            <a:lvl5pPr marL="0" indent="1828800">
              <a:spcBef>
                <a:spcPts val="1200"/>
              </a:spcBef>
              <a:buClrTx/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553200" y="6248400"/>
            <a:ext cx="358413" cy="3506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81000" y="198437"/>
            <a:ext cx="83058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xfrm>
            <a:off x="3048000" y="1676400"/>
            <a:ext cx="56388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304800" y="122237"/>
            <a:ext cx="85344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xfrm>
            <a:off x="914400" y="1646236"/>
            <a:ext cx="6400800" cy="45259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Tx/>
              <a:buSzTx/>
              <a:buFontTx/>
              <a:buNone/>
              <a:defRPr sz="2200"/>
            </a:lvl1pPr>
            <a:lvl2pPr marL="0" indent="457200">
              <a:spcBef>
                <a:spcPts val="1200"/>
              </a:spcBef>
              <a:buClrTx/>
              <a:buSzTx/>
              <a:buFontTx/>
              <a:buNone/>
              <a:defRPr sz="2200"/>
            </a:lvl2pPr>
            <a:lvl3pPr marL="0" indent="914400">
              <a:spcBef>
                <a:spcPts val="1200"/>
              </a:spcBef>
              <a:buClrTx/>
              <a:buSzTx/>
              <a:buFontTx/>
              <a:buNone/>
              <a:defRPr sz="2200"/>
            </a:lvl3pPr>
            <a:lvl4pPr marL="0" indent="1371600">
              <a:spcBef>
                <a:spcPts val="1200"/>
              </a:spcBef>
              <a:buClrTx/>
              <a:buSzTx/>
              <a:buFontTx/>
              <a:buNone/>
              <a:defRPr sz="2200"/>
            </a:lvl4pPr>
            <a:lvl5pPr marL="0" indent="1828800">
              <a:spcBef>
                <a:spcPts val="1200"/>
              </a:spcBef>
              <a:buClrTx/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381000" y="5334000"/>
            <a:ext cx="8037514" cy="838200"/>
          </a:xfrm>
          <a:prstGeom prst="rect">
            <a:avLst/>
          </a:prstGeom>
        </p:spPr>
        <p:txBody>
          <a:bodyPr/>
          <a:lstStyle>
            <a:lvl1pPr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quarter" idx="1"/>
          </p:nvPr>
        </p:nvSpPr>
        <p:spPr>
          <a:xfrm>
            <a:off x="457200" y="3962400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half" idx="1"/>
          </p:nvPr>
        </p:nvSpPr>
        <p:spPr>
          <a:xfrm>
            <a:off x="914400" y="1600200"/>
            <a:ext cx="3657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b="1" sz="2400"/>
            </a:pP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9"/>
          <p:cNvSpPr/>
          <p:nvPr/>
        </p:nvSpPr>
        <p:spPr>
          <a:xfrm flipH="1" flipV="1">
            <a:off x="457199" y="6553199"/>
            <a:ext cx="8001001" cy="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Straight Connector 13"/>
          <p:cNvSpPr/>
          <p:nvPr/>
        </p:nvSpPr>
        <p:spPr>
          <a:xfrm flipH="1" flipV="1">
            <a:off x="457199" y="6553199"/>
            <a:ext cx="8001001" cy="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" name="TextBox 14"/>
          <p:cNvSpPr txBox="1"/>
          <p:nvPr/>
        </p:nvSpPr>
        <p:spPr>
          <a:xfrm>
            <a:off x="6044826" y="6581000"/>
            <a:ext cx="249313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</a:defRPr>
            </a:lvl1pPr>
          </a:lstStyle>
          <a:p>
            <a:pPr/>
            <a:r>
              <a:t>CSCIX370: Database Management</a:t>
            </a:r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602527"/>
            <a:ext cx="2286000" cy="260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915400" y="6553200"/>
            <a:ext cx="358413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▪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u="sng"/>
            </a:lvl1pPr>
          </a:lstStyle>
          <a:p>
            <a:pPr/>
            <a:r>
              <a:t>Insert into B+tree</a:t>
            </a:r>
          </a:p>
        </p:txBody>
      </p:sp>
      <p:sp>
        <p:nvSpPr>
          <p:cNvPr id="159" name="Rectangle 3"/>
          <p:cNvSpPr txBox="1"/>
          <p:nvPr>
            <p:ph type="body" sz="half" idx="1"/>
          </p:nvPr>
        </p:nvSpPr>
        <p:spPr>
          <a:xfrm>
            <a:off x="660400" y="1866900"/>
            <a:ext cx="7772400" cy="299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900"/>
            </a:pPr>
            <a:r>
              <a:t>(a) simple case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buClrTx/>
              <a:defRPr sz="2200"/>
            </a:pPr>
            <a:r>
              <a:t>space available in leaf</a:t>
            </a:r>
            <a:endParaRPr sz="2500"/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900"/>
            </a:pPr>
            <a:r>
              <a:t>(b) leaf overflow</a:t>
            </a:r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900"/>
            </a:pPr>
            <a:r>
              <a:t>(c) non-leaf overflow</a:t>
            </a:r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900"/>
            </a:pPr>
            <a:r>
              <a:t>(d) new root</a:t>
            </a:r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900"/>
            </a:pPr>
            <a:r>
              <a:t>		</a:t>
            </a:r>
          </a:p>
        </p:txBody>
      </p:sp>
      <p:pic>
        <p:nvPicPr>
          <p:cNvPr id="160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2666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3"/>
          <p:cNvSpPr txBox="1"/>
          <p:nvPr>
            <p:ph type="body" sz="quarter" idx="1"/>
          </p:nvPr>
        </p:nvSpPr>
        <p:spPr>
          <a:xfrm>
            <a:off x="342900" y="419100"/>
            <a:ext cx="4356100" cy="6731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(c) Insert key = 160</a:t>
            </a:r>
          </a:p>
        </p:txBody>
      </p:sp>
      <p:sp>
        <p:nvSpPr>
          <p:cNvPr id="441" name="Text Box 4"/>
          <p:cNvSpPr txBox="1"/>
          <p:nvPr/>
        </p:nvSpPr>
        <p:spPr>
          <a:xfrm>
            <a:off x="7094880" y="5482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444" name="Rectangle 5"/>
          <p:cNvGrpSpPr/>
          <p:nvPr/>
        </p:nvGrpSpPr>
        <p:grpSpPr>
          <a:xfrm>
            <a:off x="1790700" y="1625600"/>
            <a:ext cx="1524000" cy="838200"/>
            <a:chOff x="0" y="0"/>
            <a:chExt cx="1524000" cy="838200"/>
          </a:xfrm>
        </p:grpSpPr>
        <p:sp>
          <p:nvSpPr>
            <p:cNvPr id="442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443" name="100"/>
            <p:cNvSpPr txBox="1"/>
            <p:nvPr/>
          </p:nvSpPr>
          <p:spPr>
            <a:xfrm rot="16200000">
              <a:off x="399201" y="-32723"/>
              <a:ext cx="725598" cy="903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  <a:endParaRPr sz="3200"/>
            </a:p>
          </p:txBody>
        </p:sp>
      </p:grpSp>
      <p:sp>
        <p:nvSpPr>
          <p:cNvPr id="445" name="Line 6"/>
          <p:cNvSpPr/>
          <p:nvPr/>
        </p:nvSpPr>
        <p:spPr>
          <a:xfrm flipH="1">
            <a:off x="952499" y="2235200"/>
            <a:ext cx="11430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46" name="Line 7"/>
          <p:cNvSpPr/>
          <p:nvPr/>
        </p:nvSpPr>
        <p:spPr>
          <a:xfrm>
            <a:off x="2578100" y="2159000"/>
            <a:ext cx="685801" cy="939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49" name="Rectangle 8"/>
          <p:cNvGrpSpPr/>
          <p:nvPr/>
        </p:nvGrpSpPr>
        <p:grpSpPr>
          <a:xfrm>
            <a:off x="3086100" y="3149600"/>
            <a:ext cx="1524000" cy="838200"/>
            <a:chOff x="0" y="0"/>
            <a:chExt cx="1524000" cy="838200"/>
          </a:xfrm>
        </p:grpSpPr>
        <p:sp>
          <p:nvSpPr>
            <p:cNvPr id="447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48" name="12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120</a:t>
              </a:r>
              <a:endParaRPr sz="3200"/>
            </a:p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180</a:t>
              </a:r>
            </a:p>
          </p:txBody>
        </p:sp>
      </p:grpSp>
      <p:grpSp>
        <p:nvGrpSpPr>
          <p:cNvPr id="452" name="Rectangle 9"/>
          <p:cNvGrpSpPr/>
          <p:nvPr/>
        </p:nvGrpSpPr>
        <p:grpSpPr>
          <a:xfrm>
            <a:off x="2857500" y="4597400"/>
            <a:ext cx="1524000" cy="838200"/>
            <a:chOff x="0" y="0"/>
            <a:chExt cx="1524000" cy="838200"/>
          </a:xfrm>
        </p:grpSpPr>
        <p:sp>
          <p:nvSpPr>
            <p:cNvPr id="450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51" name="15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156</a:t>
              </a:r>
              <a:endParaRPr sz="3200"/>
            </a:p>
            <a:p>
              <a:pPr algn="ctr">
                <a:defRPr sz="2400"/>
              </a:pPr>
              <a:r>
                <a:t>179</a:t>
              </a:r>
            </a:p>
          </p:txBody>
        </p:sp>
      </p:grpSp>
      <p:grpSp>
        <p:nvGrpSpPr>
          <p:cNvPr id="455" name="Rectangle 10"/>
          <p:cNvGrpSpPr/>
          <p:nvPr/>
        </p:nvGrpSpPr>
        <p:grpSpPr>
          <a:xfrm>
            <a:off x="6959600" y="4584700"/>
            <a:ext cx="1524000" cy="838200"/>
            <a:chOff x="0" y="0"/>
            <a:chExt cx="1524000" cy="838200"/>
          </a:xfrm>
        </p:grpSpPr>
        <p:sp>
          <p:nvSpPr>
            <p:cNvPr id="453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54" name="180…"/>
            <p:cNvSpPr txBox="1"/>
            <p:nvPr/>
          </p:nvSpPr>
          <p:spPr>
            <a:xfrm rot="16200000">
              <a:off x="399201" y="22765"/>
              <a:ext cx="72559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180</a:t>
              </a:r>
              <a:endParaRPr sz="3200"/>
            </a:p>
            <a:p>
              <a:pPr algn="ctr">
                <a:defRPr sz="2400"/>
              </a:pPr>
              <a:r>
                <a:t>200</a:t>
              </a:r>
            </a:p>
          </p:txBody>
        </p:sp>
      </p:grpSp>
      <p:sp>
        <p:nvSpPr>
          <p:cNvPr id="456" name="Line 12"/>
          <p:cNvSpPr/>
          <p:nvPr/>
        </p:nvSpPr>
        <p:spPr>
          <a:xfrm flipH="1">
            <a:off x="2095499" y="3530600"/>
            <a:ext cx="1143002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57" name="Line 14"/>
          <p:cNvSpPr/>
          <p:nvPr/>
        </p:nvSpPr>
        <p:spPr>
          <a:xfrm>
            <a:off x="2628900" y="47498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58" name="Line 15"/>
          <p:cNvSpPr/>
          <p:nvPr/>
        </p:nvSpPr>
        <p:spPr>
          <a:xfrm>
            <a:off x="4000500" y="3606800"/>
            <a:ext cx="0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59" name="Freeform 18"/>
          <p:cNvSpPr/>
          <p:nvPr/>
        </p:nvSpPr>
        <p:spPr>
          <a:xfrm>
            <a:off x="2844799" y="3632200"/>
            <a:ext cx="840840" cy="673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5" h="21600" fill="norm" stroke="1" extrusionOk="0">
                <a:moveTo>
                  <a:pt x="20916" y="0"/>
                </a:moveTo>
                <a:cubicBezTo>
                  <a:pt x="21238" y="5094"/>
                  <a:pt x="21600" y="10189"/>
                  <a:pt x="20916" y="13042"/>
                </a:cubicBezTo>
                <a:cubicBezTo>
                  <a:pt x="20232" y="15894"/>
                  <a:pt x="20232" y="15691"/>
                  <a:pt x="16733" y="17117"/>
                </a:cubicBezTo>
                <a:cubicBezTo>
                  <a:pt x="13234" y="18543"/>
                  <a:pt x="6597" y="20072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0" name="Line 22"/>
          <p:cNvSpPr/>
          <p:nvPr/>
        </p:nvSpPr>
        <p:spPr>
          <a:xfrm>
            <a:off x="4381500" y="4597400"/>
            <a:ext cx="2590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61" name="Freeform 24"/>
          <p:cNvSpPr/>
          <p:nvPr/>
        </p:nvSpPr>
        <p:spPr>
          <a:xfrm>
            <a:off x="4367796" y="3556000"/>
            <a:ext cx="2769604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299" y="0"/>
                </a:moveTo>
                <a:cubicBezTo>
                  <a:pt x="-65" y="5636"/>
                  <a:pt x="-429" y="11306"/>
                  <a:pt x="1367" y="14040"/>
                </a:cubicBezTo>
                <a:cubicBezTo>
                  <a:pt x="3163" y="16774"/>
                  <a:pt x="8162" y="16065"/>
                  <a:pt x="11075" y="16470"/>
                </a:cubicBezTo>
                <a:cubicBezTo>
                  <a:pt x="13987" y="16875"/>
                  <a:pt x="17154" y="15626"/>
                  <a:pt x="18841" y="16470"/>
                </a:cubicBezTo>
                <a:cubicBezTo>
                  <a:pt x="20528" y="17314"/>
                  <a:pt x="20783" y="20790"/>
                  <a:pt x="2117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64" name="Group 43"/>
          <p:cNvGrpSpPr/>
          <p:nvPr/>
        </p:nvGrpSpPr>
        <p:grpSpPr>
          <a:xfrm>
            <a:off x="2641346" y="1712957"/>
            <a:ext cx="3340355" cy="1474744"/>
            <a:chOff x="11335" y="-4688"/>
            <a:chExt cx="3340353" cy="1474742"/>
          </a:xfrm>
        </p:grpSpPr>
        <p:sp>
          <p:nvSpPr>
            <p:cNvPr id="462" name="Text Box 28"/>
            <p:cNvSpPr txBox="1"/>
            <p:nvPr/>
          </p:nvSpPr>
          <p:spPr>
            <a:xfrm rot="16200000">
              <a:off x="-76473" y="83120"/>
              <a:ext cx="61268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160</a:t>
              </a:r>
            </a:p>
          </p:txBody>
        </p:sp>
        <p:sp>
          <p:nvSpPr>
            <p:cNvPr id="463" name="Line 29"/>
            <p:cNvSpPr/>
            <p:nvPr/>
          </p:nvSpPr>
          <p:spPr>
            <a:xfrm>
              <a:off x="468788" y="288954"/>
              <a:ext cx="2882901" cy="1181101"/>
            </a:xfrm>
            <a:prstGeom prst="line">
              <a:avLst/>
            </a:prstGeom>
            <a:noFill/>
            <a:ln w="9525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65" name="Line 32"/>
          <p:cNvSpPr/>
          <p:nvPr/>
        </p:nvSpPr>
        <p:spPr>
          <a:xfrm>
            <a:off x="3263900" y="5283200"/>
            <a:ext cx="0" cy="444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66" name="Line 33"/>
          <p:cNvSpPr/>
          <p:nvPr/>
        </p:nvSpPr>
        <p:spPr>
          <a:xfrm>
            <a:off x="3657600" y="5257800"/>
            <a:ext cx="0" cy="495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67" name="Line 34"/>
          <p:cNvSpPr/>
          <p:nvPr/>
        </p:nvSpPr>
        <p:spPr>
          <a:xfrm>
            <a:off x="4013200" y="5245100"/>
            <a:ext cx="0" cy="431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68" name="Line 38"/>
          <p:cNvSpPr/>
          <p:nvPr/>
        </p:nvSpPr>
        <p:spPr>
          <a:xfrm>
            <a:off x="7543800" y="52578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69" name="Line 39"/>
          <p:cNvSpPr/>
          <p:nvPr/>
        </p:nvSpPr>
        <p:spPr>
          <a:xfrm>
            <a:off x="7899400" y="52705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77" name="Group 45"/>
          <p:cNvGrpSpPr/>
          <p:nvPr/>
        </p:nvGrpSpPr>
        <p:grpSpPr>
          <a:xfrm>
            <a:off x="4102100" y="3213100"/>
            <a:ext cx="3517901" cy="1346201"/>
            <a:chOff x="0" y="0"/>
            <a:chExt cx="3517900" cy="1346200"/>
          </a:xfrm>
        </p:grpSpPr>
        <p:grpSp>
          <p:nvGrpSpPr>
            <p:cNvPr id="472" name="Rectangle 23"/>
            <p:cNvGrpSpPr/>
            <p:nvPr/>
          </p:nvGrpSpPr>
          <p:grpSpPr>
            <a:xfrm>
              <a:off x="1562099" y="0"/>
              <a:ext cx="1524001" cy="838201"/>
              <a:chOff x="0" y="0"/>
              <a:chExt cx="1524000" cy="838200"/>
            </a:xfrm>
          </p:grpSpPr>
          <p:sp>
            <p:nvSpPr>
              <p:cNvPr id="470" name="Rectangle"/>
              <p:cNvSpPr/>
              <p:nvPr/>
            </p:nvSpPr>
            <p:spPr>
              <a:xfrm rot="16200000">
                <a:off x="342900" y="-342900"/>
                <a:ext cx="838200" cy="15240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008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471" name="180"/>
              <p:cNvSpPr txBox="1"/>
              <p:nvPr/>
            </p:nvSpPr>
            <p:spPr>
              <a:xfrm rot="16200000">
                <a:off x="455657" y="200565"/>
                <a:ext cx="612686" cy="437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>
                    <a:solidFill>
                      <a:srgbClr val="008000"/>
                    </a:solidFill>
                  </a:defRPr>
                </a:lvl1pPr>
              </a:lstStyle>
              <a:p>
                <a:pPr/>
                <a:r>
                  <a:t>180</a:t>
                </a:r>
              </a:p>
            </p:txBody>
          </p:sp>
        </p:grpSp>
        <p:sp>
          <p:nvSpPr>
            <p:cNvPr id="473" name="Line 25"/>
            <p:cNvSpPr/>
            <p:nvPr/>
          </p:nvSpPr>
          <p:spPr>
            <a:xfrm flipH="1">
              <a:off x="1841499" y="381000"/>
              <a:ext cx="215901" cy="952501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4" name="Line 27"/>
            <p:cNvSpPr/>
            <p:nvPr/>
          </p:nvSpPr>
          <p:spPr>
            <a:xfrm>
              <a:off x="2539999" y="393700"/>
              <a:ext cx="977902" cy="952501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5" name="Freeform 40"/>
            <p:cNvSpPr/>
            <p:nvPr/>
          </p:nvSpPr>
          <p:spPr>
            <a:xfrm>
              <a:off x="596899" y="1003195"/>
              <a:ext cx="444502" cy="165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fill="norm" stroke="1" extrusionOk="0">
                  <a:moveTo>
                    <a:pt x="0" y="21206"/>
                  </a:moveTo>
                  <a:cubicBezTo>
                    <a:pt x="1697" y="20391"/>
                    <a:pt x="3703" y="21206"/>
                    <a:pt x="4937" y="17946"/>
                  </a:cubicBezTo>
                  <a:cubicBezTo>
                    <a:pt x="5400" y="16723"/>
                    <a:pt x="5091" y="14278"/>
                    <a:pt x="5554" y="13055"/>
                  </a:cubicBezTo>
                  <a:cubicBezTo>
                    <a:pt x="8177" y="6127"/>
                    <a:pt x="13269" y="4497"/>
                    <a:pt x="16663" y="3274"/>
                  </a:cubicBezTo>
                  <a:cubicBezTo>
                    <a:pt x="20751" y="-394"/>
                    <a:pt x="19054" y="14"/>
                    <a:pt x="21600" y="14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6" name="Freeform 41"/>
            <p:cNvSpPr/>
            <p:nvPr/>
          </p:nvSpPr>
          <p:spPr>
            <a:xfrm>
              <a:off x="0" y="127000"/>
              <a:ext cx="279418" cy="49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0" y="21600"/>
                  </a:moveTo>
                  <a:cubicBezTo>
                    <a:pt x="1910" y="18346"/>
                    <a:pt x="-477" y="21323"/>
                    <a:pt x="3819" y="18831"/>
                  </a:cubicBezTo>
                  <a:cubicBezTo>
                    <a:pt x="5729" y="17723"/>
                    <a:pt x="7399" y="15231"/>
                    <a:pt x="8593" y="13846"/>
                  </a:cubicBezTo>
                  <a:cubicBezTo>
                    <a:pt x="10741" y="11354"/>
                    <a:pt x="9905" y="7892"/>
                    <a:pt x="12411" y="5538"/>
                  </a:cubicBezTo>
                  <a:cubicBezTo>
                    <a:pt x="14082" y="4015"/>
                    <a:pt x="16588" y="3185"/>
                    <a:pt x="19094" y="2215"/>
                  </a:cubicBezTo>
                  <a:cubicBezTo>
                    <a:pt x="21123" y="415"/>
                    <a:pt x="21004" y="1246"/>
                    <a:pt x="21004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7" name="Group 47"/>
          <p:cNvGrpSpPr/>
          <p:nvPr/>
        </p:nvGrpSpPr>
        <p:grpSpPr>
          <a:xfrm>
            <a:off x="3863974" y="4584700"/>
            <a:ext cx="3095627" cy="1104901"/>
            <a:chOff x="0" y="0"/>
            <a:chExt cx="3095625" cy="1104900"/>
          </a:xfrm>
        </p:grpSpPr>
        <p:grpSp>
          <p:nvGrpSpPr>
            <p:cNvPr id="485" name="Group 44"/>
            <p:cNvGrpSpPr/>
            <p:nvPr/>
          </p:nvGrpSpPr>
          <p:grpSpPr>
            <a:xfrm>
              <a:off x="517525" y="-1"/>
              <a:ext cx="2578101" cy="1104902"/>
              <a:chOff x="0" y="0"/>
              <a:chExt cx="2578099" cy="1104900"/>
            </a:xfrm>
          </p:grpSpPr>
          <p:grpSp>
            <p:nvGrpSpPr>
              <p:cNvPr id="480" name="Rectangle 19"/>
              <p:cNvGrpSpPr/>
              <p:nvPr/>
            </p:nvGrpSpPr>
            <p:grpSpPr>
              <a:xfrm>
                <a:off x="558800" y="12700"/>
                <a:ext cx="1524000" cy="838201"/>
                <a:chOff x="0" y="0"/>
                <a:chExt cx="1524000" cy="838200"/>
              </a:xfrm>
            </p:grpSpPr>
            <p:sp>
              <p:nvSpPr>
                <p:cNvPr id="478" name="Rectangle"/>
                <p:cNvSpPr/>
                <p:nvPr/>
              </p:nvSpPr>
              <p:spPr>
                <a:xfrm rot="16200000">
                  <a:off x="342900" y="-342900"/>
                  <a:ext cx="838200" cy="1524000"/>
                </a:xfrm>
                <a:prstGeom prst="rect">
                  <a:avLst/>
                </a:prstGeom>
                <a:solidFill>
                  <a:srgbClr val="F3F3E7"/>
                </a:solidFill>
                <a:ln w="9525" cap="flat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2400"/>
                  </a:pPr>
                </a:p>
              </p:txBody>
            </p:sp>
            <p:sp>
              <p:nvSpPr>
                <p:cNvPr id="479" name="160…"/>
                <p:cNvSpPr txBox="1"/>
                <p:nvPr/>
              </p:nvSpPr>
              <p:spPr>
                <a:xfrm rot="16200000">
                  <a:off x="399201" y="22765"/>
                  <a:ext cx="725598" cy="7926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defRPr sz="2400">
                      <a:solidFill>
                        <a:srgbClr val="FF0000"/>
                      </a:solidFill>
                    </a:defRPr>
                  </a:pPr>
                  <a:r>
                    <a:t>160</a:t>
                  </a:r>
                  <a:endParaRPr sz="3200"/>
                </a:p>
                <a:p>
                  <a:pPr algn="ctr">
                    <a:defRPr sz="2400">
                      <a:solidFill>
                        <a:srgbClr val="FF0000"/>
                      </a:solidFill>
                    </a:defRPr>
                  </a:pPr>
                  <a:r>
                    <a:t>179</a:t>
                  </a:r>
                </a:p>
              </p:txBody>
            </p:sp>
          </p:grpSp>
          <p:sp>
            <p:nvSpPr>
              <p:cNvPr id="481" name="Line 30"/>
              <p:cNvSpPr/>
              <p:nvPr/>
            </p:nvSpPr>
            <p:spPr>
              <a:xfrm>
                <a:off x="0" y="12700"/>
                <a:ext cx="558801" cy="1270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2" name="Line 31"/>
              <p:cNvSpPr/>
              <p:nvPr/>
            </p:nvSpPr>
            <p:spPr>
              <a:xfrm flipV="1">
                <a:off x="2082800" y="-1"/>
                <a:ext cx="495301" cy="1270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3" name="Line 35"/>
              <p:cNvSpPr/>
              <p:nvPr/>
            </p:nvSpPr>
            <p:spPr>
              <a:xfrm>
                <a:off x="1168400" y="698500"/>
                <a:ext cx="0" cy="406401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4" name="Line 36"/>
              <p:cNvSpPr/>
              <p:nvPr/>
            </p:nvSpPr>
            <p:spPr>
              <a:xfrm>
                <a:off x="1498600" y="698500"/>
                <a:ext cx="0" cy="381001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86" name="Freeform 46"/>
            <p:cNvSpPr/>
            <p:nvPr/>
          </p:nvSpPr>
          <p:spPr>
            <a:xfrm>
              <a:off x="-1" y="182562"/>
              <a:ext cx="262009" cy="5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341" fill="norm" stroke="1" extrusionOk="0">
                  <a:moveTo>
                    <a:pt x="0" y="21341"/>
                  </a:moveTo>
                  <a:cubicBezTo>
                    <a:pt x="2199" y="18043"/>
                    <a:pt x="388" y="19272"/>
                    <a:pt x="4527" y="17331"/>
                  </a:cubicBezTo>
                  <a:cubicBezTo>
                    <a:pt x="6726" y="13387"/>
                    <a:pt x="3492" y="18690"/>
                    <a:pt x="7114" y="14680"/>
                  </a:cubicBezTo>
                  <a:cubicBezTo>
                    <a:pt x="11641" y="9700"/>
                    <a:pt x="6467" y="13839"/>
                    <a:pt x="10735" y="10670"/>
                  </a:cubicBezTo>
                  <a:cubicBezTo>
                    <a:pt x="11641" y="8601"/>
                    <a:pt x="13581" y="6661"/>
                    <a:pt x="16038" y="4915"/>
                  </a:cubicBezTo>
                  <a:cubicBezTo>
                    <a:pt x="16685" y="3945"/>
                    <a:pt x="17461" y="2651"/>
                    <a:pt x="18625" y="1810"/>
                  </a:cubicBezTo>
                  <a:cubicBezTo>
                    <a:pt x="21600" y="-259"/>
                    <a:pt x="21341" y="1228"/>
                    <a:pt x="21341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88" name="Audio 2" descr="Audio 2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6666" fill="hold"/>
                                        <p:tgtEl>
                                          <p:spTgt spid="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8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Rectangle 3"/>
          <p:cNvSpPr txBox="1"/>
          <p:nvPr>
            <p:ph type="body" sz="quarter" idx="1"/>
          </p:nvPr>
        </p:nvSpPr>
        <p:spPr>
          <a:xfrm>
            <a:off x="571500" y="431800"/>
            <a:ext cx="4851400" cy="6604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(d) New root,  insert 45</a:t>
            </a:r>
          </a:p>
        </p:txBody>
      </p:sp>
      <p:sp>
        <p:nvSpPr>
          <p:cNvPr id="491" name="Text Box 4"/>
          <p:cNvSpPr txBox="1"/>
          <p:nvPr/>
        </p:nvSpPr>
        <p:spPr>
          <a:xfrm>
            <a:off x="7274267" y="5101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494" name="Rectangle 5"/>
          <p:cNvGrpSpPr/>
          <p:nvPr/>
        </p:nvGrpSpPr>
        <p:grpSpPr>
          <a:xfrm>
            <a:off x="2705100" y="3086100"/>
            <a:ext cx="1524000" cy="838200"/>
            <a:chOff x="0" y="0"/>
            <a:chExt cx="1524000" cy="838200"/>
          </a:xfrm>
        </p:grpSpPr>
        <p:sp>
          <p:nvSpPr>
            <p:cNvPr id="492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93" name="10…"/>
            <p:cNvSpPr txBox="1"/>
            <p:nvPr/>
          </p:nvSpPr>
          <p:spPr>
            <a:xfrm rot="16200000">
              <a:off x="4839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</a:p>
          </p:txBody>
        </p:sp>
      </p:grpSp>
      <p:grpSp>
        <p:nvGrpSpPr>
          <p:cNvPr id="497" name="Rectangle 10"/>
          <p:cNvGrpSpPr/>
          <p:nvPr/>
        </p:nvGrpSpPr>
        <p:grpSpPr>
          <a:xfrm>
            <a:off x="495300" y="4394200"/>
            <a:ext cx="1219200" cy="838200"/>
            <a:chOff x="0" y="0"/>
            <a:chExt cx="1219200" cy="838200"/>
          </a:xfrm>
        </p:grpSpPr>
        <p:sp>
          <p:nvSpPr>
            <p:cNvPr id="495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96" name="1…"/>
            <p:cNvSpPr txBox="1"/>
            <p:nvPr/>
          </p:nvSpPr>
          <p:spPr>
            <a:xfrm rot="16200000">
              <a:off x="416316" y="-155035"/>
              <a:ext cx="38656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2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500" name="Rectangle 11"/>
          <p:cNvGrpSpPr/>
          <p:nvPr/>
        </p:nvGrpSpPr>
        <p:grpSpPr>
          <a:xfrm>
            <a:off x="2019300" y="4394200"/>
            <a:ext cx="1219200" cy="838200"/>
            <a:chOff x="0" y="0"/>
            <a:chExt cx="1219200" cy="838200"/>
          </a:xfrm>
        </p:grpSpPr>
        <p:sp>
          <p:nvSpPr>
            <p:cNvPr id="498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99" name="1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12</a:t>
              </a:r>
            </a:p>
          </p:txBody>
        </p:sp>
      </p:grpSp>
      <p:grpSp>
        <p:nvGrpSpPr>
          <p:cNvPr id="503" name="Rectangle 12"/>
          <p:cNvGrpSpPr/>
          <p:nvPr/>
        </p:nvGrpSpPr>
        <p:grpSpPr>
          <a:xfrm>
            <a:off x="3695700" y="4394200"/>
            <a:ext cx="1219200" cy="838200"/>
            <a:chOff x="0" y="0"/>
            <a:chExt cx="1219200" cy="838200"/>
          </a:xfrm>
        </p:grpSpPr>
        <p:sp>
          <p:nvSpPr>
            <p:cNvPr id="501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02" name="2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25</a:t>
              </a:r>
            </a:p>
          </p:txBody>
        </p:sp>
      </p:grpSp>
      <p:grpSp>
        <p:nvGrpSpPr>
          <p:cNvPr id="506" name="Rectangle 13"/>
          <p:cNvGrpSpPr/>
          <p:nvPr/>
        </p:nvGrpSpPr>
        <p:grpSpPr>
          <a:xfrm>
            <a:off x="5372100" y="4394200"/>
            <a:ext cx="1219200" cy="838200"/>
            <a:chOff x="0" y="0"/>
            <a:chExt cx="1219200" cy="838200"/>
          </a:xfrm>
        </p:grpSpPr>
        <p:sp>
          <p:nvSpPr>
            <p:cNvPr id="504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05" name="30…"/>
            <p:cNvSpPr txBox="1"/>
            <p:nvPr/>
          </p:nvSpPr>
          <p:spPr>
            <a:xfrm rot="16200000">
              <a:off x="3315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32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507" name="Line 14"/>
          <p:cNvSpPr/>
          <p:nvPr/>
        </p:nvSpPr>
        <p:spPr>
          <a:xfrm flipH="1">
            <a:off x="1358899" y="3492500"/>
            <a:ext cx="1574801" cy="863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08" name="Line 17"/>
          <p:cNvSpPr/>
          <p:nvPr/>
        </p:nvSpPr>
        <p:spPr>
          <a:xfrm>
            <a:off x="4025900" y="3556000"/>
            <a:ext cx="1435101" cy="787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09" name="Line 18"/>
          <p:cNvSpPr/>
          <p:nvPr/>
        </p:nvSpPr>
        <p:spPr>
          <a:xfrm flipH="1">
            <a:off x="800099" y="5080000"/>
            <a:ext cx="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0" name="Line 19"/>
          <p:cNvSpPr/>
          <p:nvPr/>
        </p:nvSpPr>
        <p:spPr>
          <a:xfrm>
            <a:off x="1104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1" name="Line 20"/>
          <p:cNvSpPr/>
          <p:nvPr/>
        </p:nvSpPr>
        <p:spPr>
          <a:xfrm>
            <a:off x="1485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2" name="Line 21"/>
          <p:cNvSpPr/>
          <p:nvPr/>
        </p:nvSpPr>
        <p:spPr>
          <a:xfrm>
            <a:off x="2400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3" name="Line 22"/>
          <p:cNvSpPr/>
          <p:nvPr/>
        </p:nvSpPr>
        <p:spPr>
          <a:xfrm>
            <a:off x="2781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4" name="Line 23"/>
          <p:cNvSpPr/>
          <p:nvPr/>
        </p:nvSpPr>
        <p:spPr>
          <a:xfrm>
            <a:off x="4076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5" name="Line 24"/>
          <p:cNvSpPr/>
          <p:nvPr/>
        </p:nvSpPr>
        <p:spPr>
          <a:xfrm>
            <a:off x="4457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6" name="Line 25"/>
          <p:cNvSpPr/>
          <p:nvPr/>
        </p:nvSpPr>
        <p:spPr>
          <a:xfrm>
            <a:off x="5600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7" name="Line 26"/>
          <p:cNvSpPr/>
          <p:nvPr/>
        </p:nvSpPr>
        <p:spPr>
          <a:xfrm>
            <a:off x="5981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8" name="Line 27"/>
          <p:cNvSpPr/>
          <p:nvPr/>
        </p:nvSpPr>
        <p:spPr>
          <a:xfrm>
            <a:off x="6362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19" name="Freeform 28"/>
          <p:cNvSpPr/>
          <p:nvPr/>
        </p:nvSpPr>
        <p:spPr>
          <a:xfrm>
            <a:off x="3124199" y="3606799"/>
            <a:ext cx="161600" cy="774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9" h="21600" fill="norm" stroke="1" extrusionOk="0">
                <a:moveTo>
                  <a:pt x="19668" y="0"/>
                </a:moveTo>
                <a:cubicBezTo>
                  <a:pt x="20546" y="5974"/>
                  <a:pt x="21600" y="12006"/>
                  <a:pt x="18263" y="15626"/>
                </a:cubicBezTo>
                <a:cubicBezTo>
                  <a:pt x="14927" y="19245"/>
                  <a:pt x="7376" y="20394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0" name="Freeform 29"/>
          <p:cNvSpPr/>
          <p:nvPr/>
        </p:nvSpPr>
        <p:spPr>
          <a:xfrm>
            <a:off x="3649389" y="3581400"/>
            <a:ext cx="262211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1" h="21600" fill="norm" stroke="1" extrusionOk="0">
                <a:moveTo>
                  <a:pt x="718" y="0"/>
                </a:moveTo>
                <a:cubicBezTo>
                  <a:pt x="48" y="2400"/>
                  <a:pt x="-489" y="4860"/>
                  <a:pt x="718" y="7680"/>
                </a:cubicBezTo>
                <a:cubicBezTo>
                  <a:pt x="1926" y="10500"/>
                  <a:pt x="4877" y="14460"/>
                  <a:pt x="8231" y="16800"/>
                </a:cubicBezTo>
                <a:cubicBezTo>
                  <a:pt x="11586" y="19140"/>
                  <a:pt x="19099" y="20940"/>
                  <a:pt x="2111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1" name="Line 30"/>
          <p:cNvSpPr/>
          <p:nvPr/>
        </p:nvSpPr>
        <p:spPr>
          <a:xfrm>
            <a:off x="1587500" y="4521200"/>
            <a:ext cx="419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22" name="Line 31"/>
          <p:cNvSpPr/>
          <p:nvPr/>
        </p:nvSpPr>
        <p:spPr>
          <a:xfrm>
            <a:off x="3136900" y="44958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23" name="Line 32"/>
          <p:cNvSpPr/>
          <p:nvPr/>
        </p:nvSpPr>
        <p:spPr>
          <a:xfrm>
            <a:off x="4800600" y="44831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524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000" fill="hold"/>
                                        <p:tgtEl>
                                          <p:spTgt spid="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Rectangle 3"/>
          <p:cNvSpPr txBox="1"/>
          <p:nvPr>
            <p:ph type="body" sz="quarter" idx="1"/>
          </p:nvPr>
        </p:nvSpPr>
        <p:spPr>
          <a:xfrm>
            <a:off x="571500" y="431800"/>
            <a:ext cx="4851400" cy="6604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(d) New root,  insert 45</a:t>
            </a:r>
          </a:p>
        </p:txBody>
      </p:sp>
      <p:sp>
        <p:nvSpPr>
          <p:cNvPr id="527" name="Text Box 4"/>
          <p:cNvSpPr txBox="1"/>
          <p:nvPr/>
        </p:nvSpPr>
        <p:spPr>
          <a:xfrm>
            <a:off x="7274267" y="5101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530" name="Rectangle 5"/>
          <p:cNvGrpSpPr/>
          <p:nvPr/>
        </p:nvGrpSpPr>
        <p:grpSpPr>
          <a:xfrm>
            <a:off x="2705100" y="3086100"/>
            <a:ext cx="1524000" cy="838200"/>
            <a:chOff x="0" y="0"/>
            <a:chExt cx="1524000" cy="838200"/>
          </a:xfrm>
        </p:grpSpPr>
        <p:sp>
          <p:nvSpPr>
            <p:cNvPr id="528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29" name="10…"/>
            <p:cNvSpPr txBox="1"/>
            <p:nvPr/>
          </p:nvSpPr>
          <p:spPr>
            <a:xfrm rot="16200000">
              <a:off x="4839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</a:p>
          </p:txBody>
        </p:sp>
      </p:grpSp>
      <p:grpSp>
        <p:nvGrpSpPr>
          <p:cNvPr id="533" name="Rectangle 10"/>
          <p:cNvGrpSpPr/>
          <p:nvPr/>
        </p:nvGrpSpPr>
        <p:grpSpPr>
          <a:xfrm>
            <a:off x="495300" y="4394200"/>
            <a:ext cx="1219200" cy="838200"/>
            <a:chOff x="0" y="0"/>
            <a:chExt cx="1219200" cy="838200"/>
          </a:xfrm>
        </p:grpSpPr>
        <p:sp>
          <p:nvSpPr>
            <p:cNvPr id="531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32" name="1…"/>
            <p:cNvSpPr txBox="1"/>
            <p:nvPr/>
          </p:nvSpPr>
          <p:spPr>
            <a:xfrm rot="16200000">
              <a:off x="416316" y="-155035"/>
              <a:ext cx="38656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2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536" name="Rectangle 11"/>
          <p:cNvGrpSpPr/>
          <p:nvPr/>
        </p:nvGrpSpPr>
        <p:grpSpPr>
          <a:xfrm>
            <a:off x="2019300" y="4394200"/>
            <a:ext cx="1219200" cy="838200"/>
            <a:chOff x="0" y="0"/>
            <a:chExt cx="1219200" cy="838200"/>
          </a:xfrm>
        </p:grpSpPr>
        <p:sp>
          <p:nvSpPr>
            <p:cNvPr id="534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35" name="1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12</a:t>
              </a:r>
            </a:p>
          </p:txBody>
        </p:sp>
      </p:grpSp>
      <p:grpSp>
        <p:nvGrpSpPr>
          <p:cNvPr id="539" name="Rectangle 12"/>
          <p:cNvGrpSpPr/>
          <p:nvPr/>
        </p:nvGrpSpPr>
        <p:grpSpPr>
          <a:xfrm>
            <a:off x="3695700" y="4394200"/>
            <a:ext cx="1219200" cy="838200"/>
            <a:chOff x="0" y="0"/>
            <a:chExt cx="1219200" cy="838200"/>
          </a:xfrm>
        </p:grpSpPr>
        <p:sp>
          <p:nvSpPr>
            <p:cNvPr id="537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38" name="2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25</a:t>
              </a:r>
            </a:p>
          </p:txBody>
        </p:sp>
      </p:grpSp>
      <p:grpSp>
        <p:nvGrpSpPr>
          <p:cNvPr id="542" name="Rectangle 13"/>
          <p:cNvGrpSpPr/>
          <p:nvPr/>
        </p:nvGrpSpPr>
        <p:grpSpPr>
          <a:xfrm>
            <a:off x="5372100" y="4394200"/>
            <a:ext cx="1219200" cy="838200"/>
            <a:chOff x="0" y="0"/>
            <a:chExt cx="1219200" cy="838200"/>
          </a:xfrm>
        </p:grpSpPr>
        <p:sp>
          <p:nvSpPr>
            <p:cNvPr id="540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41" name="30…"/>
            <p:cNvSpPr txBox="1"/>
            <p:nvPr/>
          </p:nvSpPr>
          <p:spPr>
            <a:xfrm rot="16200000">
              <a:off x="3315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32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543" name="Line 14"/>
          <p:cNvSpPr/>
          <p:nvPr/>
        </p:nvSpPr>
        <p:spPr>
          <a:xfrm flipH="1">
            <a:off x="1358899" y="3492500"/>
            <a:ext cx="1574801" cy="863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44" name="Line 17"/>
          <p:cNvSpPr/>
          <p:nvPr/>
        </p:nvSpPr>
        <p:spPr>
          <a:xfrm>
            <a:off x="4025900" y="3556000"/>
            <a:ext cx="1435101" cy="787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45" name="Line 18"/>
          <p:cNvSpPr/>
          <p:nvPr/>
        </p:nvSpPr>
        <p:spPr>
          <a:xfrm flipH="1">
            <a:off x="800099" y="5080000"/>
            <a:ext cx="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46" name="Line 19"/>
          <p:cNvSpPr/>
          <p:nvPr/>
        </p:nvSpPr>
        <p:spPr>
          <a:xfrm>
            <a:off x="1104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47" name="Line 20"/>
          <p:cNvSpPr/>
          <p:nvPr/>
        </p:nvSpPr>
        <p:spPr>
          <a:xfrm>
            <a:off x="1485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48" name="Line 21"/>
          <p:cNvSpPr/>
          <p:nvPr/>
        </p:nvSpPr>
        <p:spPr>
          <a:xfrm>
            <a:off x="2400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49" name="Line 22"/>
          <p:cNvSpPr/>
          <p:nvPr/>
        </p:nvSpPr>
        <p:spPr>
          <a:xfrm>
            <a:off x="2781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0" name="Line 23"/>
          <p:cNvSpPr/>
          <p:nvPr/>
        </p:nvSpPr>
        <p:spPr>
          <a:xfrm>
            <a:off x="4076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1" name="Line 24"/>
          <p:cNvSpPr/>
          <p:nvPr/>
        </p:nvSpPr>
        <p:spPr>
          <a:xfrm>
            <a:off x="4457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2" name="Line 25"/>
          <p:cNvSpPr/>
          <p:nvPr/>
        </p:nvSpPr>
        <p:spPr>
          <a:xfrm>
            <a:off x="5600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3" name="Line 26"/>
          <p:cNvSpPr/>
          <p:nvPr/>
        </p:nvSpPr>
        <p:spPr>
          <a:xfrm>
            <a:off x="5981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4" name="Line 27"/>
          <p:cNvSpPr/>
          <p:nvPr/>
        </p:nvSpPr>
        <p:spPr>
          <a:xfrm>
            <a:off x="6362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5" name="Freeform 28"/>
          <p:cNvSpPr/>
          <p:nvPr/>
        </p:nvSpPr>
        <p:spPr>
          <a:xfrm>
            <a:off x="3124199" y="3606799"/>
            <a:ext cx="161600" cy="774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9" h="21600" fill="norm" stroke="1" extrusionOk="0">
                <a:moveTo>
                  <a:pt x="19668" y="0"/>
                </a:moveTo>
                <a:cubicBezTo>
                  <a:pt x="20546" y="5974"/>
                  <a:pt x="21600" y="12006"/>
                  <a:pt x="18263" y="15626"/>
                </a:cubicBezTo>
                <a:cubicBezTo>
                  <a:pt x="14927" y="19245"/>
                  <a:pt x="7376" y="20394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6" name="Freeform 29"/>
          <p:cNvSpPr/>
          <p:nvPr/>
        </p:nvSpPr>
        <p:spPr>
          <a:xfrm>
            <a:off x="3649389" y="3581400"/>
            <a:ext cx="262211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1" h="21600" fill="norm" stroke="1" extrusionOk="0">
                <a:moveTo>
                  <a:pt x="718" y="0"/>
                </a:moveTo>
                <a:cubicBezTo>
                  <a:pt x="48" y="2400"/>
                  <a:pt x="-489" y="4860"/>
                  <a:pt x="718" y="7680"/>
                </a:cubicBezTo>
                <a:cubicBezTo>
                  <a:pt x="1926" y="10500"/>
                  <a:pt x="4877" y="14460"/>
                  <a:pt x="8231" y="16800"/>
                </a:cubicBezTo>
                <a:cubicBezTo>
                  <a:pt x="11586" y="19140"/>
                  <a:pt x="19099" y="20940"/>
                  <a:pt x="2111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7" name="Line 30"/>
          <p:cNvSpPr/>
          <p:nvPr/>
        </p:nvSpPr>
        <p:spPr>
          <a:xfrm>
            <a:off x="1587500" y="4521200"/>
            <a:ext cx="419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8" name="Line 31"/>
          <p:cNvSpPr/>
          <p:nvPr/>
        </p:nvSpPr>
        <p:spPr>
          <a:xfrm>
            <a:off x="3136900" y="44958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59" name="Line 32"/>
          <p:cNvSpPr/>
          <p:nvPr/>
        </p:nvSpPr>
        <p:spPr>
          <a:xfrm>
            <a:off x="4800600" y="44831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68" name="Group 50"/>
          <p:cNvGrpSpPr/>
          <p:nvPr/>
        </p:nvGrpSpPr>
        <p:grpSpPr>
          <a:xfrm>
            <a:off x="6197600" y="4406900"/>
            <a:ext cx="2222500" cy="1104901"/>
            <a:chOff x="0" y="0"/>
            <a:chExt cx="2222499" cy="1104900"/>
          </a:xfrm>
        </p:grpSpPr>
        <p:grpSp>
          <p:nvGrpSpPr>
            <p:cNvPr id="562" name="Rectangle 33"/>
            <p:cNvGrpSpPr/>
            <p:nvPr/>
          </p:nvGrpSpPr>
          <p:grpSpPr>
            <a:xfrm>
              <a:off x="1003300" y="0"/>
              <a:ext cx="1219200" cy="838200"/>
              <a:chOff x="0" y="0"/>
              <a:chExt cx="1219200" cy="838200"/>
            </a:xfrm>
          </p:grpSpPr>
          <p:sp>
            <p:nvSpPr>
              <p:cNvPr id="560" name="Rectangle"/>
              <p:cNvSpPr/>
              <p:nvPr/>
            </p:nvSpPr>
            <p:spPr>
              <a:xfrm rot="16200000">
                <a:off x="190500" y="-190500"/>
                <a:ext cx="838200" cy="12192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561" name="40…"/>
              <p:cNvSpPr txBox="1"/>
              <p:nvPr/>
            </p:nvSpPr>
            <p:spPr>
              <a:xfrm rot="16200000">
                <a:off x="331559" y="22765"/>
                <a:ext cx="556082" cy="7926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40</a:t>
                </a:r>
                <a:endParaRPr sz="3200"/>
              </a:p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45</a:t>
                </a:r>
              </a:p>
            </p:txBody>
          </p:sp>
        </p:grpSp>
        <p:sp>
          <p:nvSpPr>
            <p:cNvPr id="563" name="Line 34"/>
            <p:cNvSpPr/>
            <p:nvPr/>
          </p:nvSpPr>
          <p:spPr>
            <a:xfrm>
              <a:off x="254000" y="88900"/>
              <a:ext cx="698501" cy="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4" name="Line 35"/>
            <p:cNvSpPr/>
            <p:nvPr/>
          </p:nvSpPr>
          <p:spPr>
            <a:xfrm>
              <a:off x="1435100" y="685800"/>
              <a:ext cx="0" cy="317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5" name="Line 36"/>
            <p:cNvSpPr/>
            <p:nvPr/>
          </p:nvSpPr>
          <p:spPr>
            <a:xfrm>
              <a:off x="1816100" y="685800"/>
              <a:ext cx="0" cy="317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6" name="Freeform 39"/>
            <p:cNvSpPr/>
            <p:nvPr/>
          </p:nvSpPr>
          <p:spPr>
            <a:xfrm>
              <a:off x="0" y="177800"/>
              <a:ext cx="2921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874" y="18047"/>
                    <a:pt x="587" y="16982"/>
                    <a:pt x="7513" y="15916"/>
                  </a:cubicBezTo>
                  <a:cubicBezTo>
                    <a:pt x="8452" y="15561"/>
                    <a:pt x="9274" y="15063"/>
                    <a:pt x="10330" y="14779"/>
                  </a:cubicBezTo>
                  <a:cubicBezTo>
                    <a:pt x="11270" y="14495"/>
                    <a:pt x="12561" y="14708"/>
                    <a:pt x="13148" y="14211"/>
                  </a:cubicBezTo>
                  <a:cubicBezTo>
                    <a:pt x="13970" y="13571"/>
                    <a:pt x="13735" y="12718"/>
                    <a:pt x="14087" y="11937"/>
                  </a:cubicBezTo>
                  <a:cubicBezTo>
                    <a:pt x="15378" y="9237"/>
                    <a:pt x="16435" y="6608"/>
                    <a:pt x="17843" y="3979"/>
                  </a:cubicBezTo>
                  <a:cubicBezTo>
                    <a:pt x="18548" y="2700"/>
                    <a:pt x="21600" y="497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7" name="Freeform 40"/>
            <p:cNvSpPr/>
            <p:nvPr/>
          </p:nvSpPr>
          <p:spPr>
            <a:xfrm>
              <a:off x="12700" y="939800"/>
              <a:ext cx="254001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130" y="15785"/>
                    <a:pt x="10125" y="9762"/>
                    <a:pt x="16200" y="6646"/>
                  </a:cubicBezTo>
                  <a:cubicBezTo>
                    <a:pt x="19980" y="831"/>
                    <a:pt x="18090" y="27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69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333" fill="hold"/>
                                        <p:tgtEl>
                                          <p:spTgt spid="5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6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Rectangle 3"/>
          <p:cNvSpPr txBox="1"/>
          <p:nvPr>
            <p:ph type="body" sz="quarter" idx="1"/>
          </p:nvPr>
        </p:nvSpPr>
        <p:spPr>
          <a:xfrm>
            <a:off x="571500" y="431800"/>
            <a:ext cx="4851400" cy="6604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(d) New root,  insert 45</a:t>
            </a:r>
          </a:p>
        </p:txBody>
      </p:sp>
      <p:sp>
        <p:nvSpPr>
          <p:cNvPr id="572" name="Text Box 4"/>
          <p:cNvSpPr txBox="1"/>
          <p:nvPr/>
        </p:nvSpPr>
        <p:spPr>
          <a:xfrm>
            <a:off x="7274267" y="5101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575" name="Rectangle 5"/>
          <p:cNvGrpSpPr/>
          <p:nvPr/>
        </p:nvGrpSpPr>
        <p:grpSpPr>
          <a:xfrm>
            <a:off x="2705100" y="3086100"/>
            <a:ext cx="1524000" cy="838200"/>
            <a:chOff x="0" y="0"/>
            <a:chExt cx="1524000" cy="838200"/>
          </a:xfrm>
        </p:grpSpPr>
        <p:sp>
          <p:nvSpPr>
            <p:cNvPr id="573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74" name="10…"/>
            <p:cNvSpPr txBox="1"/>
            <p:nvPr/>
          </p:nvSpPr>
          <p:spPr>
            <a:xfrm rot="16200000">
              <a:off x="4839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</a:p>
          </p:txBody>
        </p:sp>
      </p:grpSp>
      <p:grpSp>
        <p:nvGrpSpPr>
          <p:cNvPr id="578" name="Rectangle 10"/>
          <p:cNvGrpSpPr/>
          <p:nvPr/>
        </p:nvGrpSpPr>
        <p:grpSpPr>
          <a:xfrm>
            <a:off x="495300" y="4394200"/>
            <a:ext cx="1219200" cy="838200"/>
            <a:chOff x="0" y="0"/>
            <a:chExt cx="1219200" cy="838200"/>
          </a:xfrm>
        </p:grpSpPr>
        <p:sp>
          <p:nvSpPr>
            <p:cNvPr id="576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77" name="1…"/>
            <p:cNvSpPr txBox="1"/>
            <p:nvPr/>
          </p:nvSpPr>
          <p:spPr>
            <a:xfrm rot="16200000">
              <a:off x="416316" y="-155035"/>
              <a:ext cx="38656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2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581" name="Rectangle 11"/>
          <p:cNvGrpSpPr/>
          <p:nvPr/>
        </p:nvGrpSpPr>
        <p:grpSpPr>
          <a:xfrm>
            <a:off x="2019300" y="4394200"/>
            <a:ext cx="1219200" cy="838200"/>
            <a:chOff x="0" y="0"/>
            <a:chExt cx="1219200" cy="838200"/>
          </a:xfrm>
        </p:grpSpPr>
        <p:sp>
          <p:nvSpPr>
            <p:cNvPr id="579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80" name="1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12</a:t>
              </a:r>
            </a:p>
          </p:txBody>
        </p:sp>
      </p:grpSp>
      <p:grpSp>
        <p:nvGrpSpPr>
          <p:cNvPr id="584" name="Rectangle 12"/>
          <p:cNvGrpSpPr/>
          <p:nvPr/>
        </p:nvGrpSpPr>
        <p:grpSpPr>
          <a:xfrm>
            <a:off x="3695700" y="4394200"/>
            <a:ext cx="1219200" cy="838200"/>
            <a:chOff x="0" y="0"/>
            <a:chExt cx="1219200" cy="838200"/>
          </a:xfrm>
        </p:grpSpPr>
        <p:sp>
          <p:nvSpPr>
            <p:cNvPr id="582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83" name="2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25</a:t>
              </a:r>
            </a:p>
          </p:txBody>
        </p:sp>
      </p:grpSp>
      <p:grpSp>
        <p:nvGrpSpPr>
          <p:cNvPr id="587" name="Rectangle 13"/>
          <p:cNvGrpSpPr/>
          <p:nvPr/>
        </p:nvGrpSpPr>
        <p:grpSpPr>
          <a:xfrm>
            <a:off x="5372100" y="4394200"/>
            <a:ext cx="1219200" cy="838200"/>
            <a:chOff x="0" y="0"/>
            <a:chExt cx="1219200" cy="838200"/>
          </a:xfrm>
        </p:grpSpPr>
        <p:sp>
          <p:nvSpPr>
            <p:cNvPr id="585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86" name="30…"/>
            <p:cNvSpPr txBox="1"/>
            <p:nvPr/>
          </p:nvSpPr>
          <p:spPr>
            <a:xfrm rot="16200000">
              <a:off x="3315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32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588" name="Line 14"/>
          <p:cNvSpPr/>
          <p:nvPr/>
        </p:nvSpPr>
        <p:spPr>
          <a:xfrm flipH="1">
            <a:off x="1358899" y="3492500"/>
            <a:ext cx="1574801" cy="863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89" name="Line 17"/>
          <p:cNvSpPr/>
          <p:nvPr/>
        </p:nvSpPr>
        <p:spPr>
          <a:xfrm>
            <a:off x="4025900" y="3556000"/>
            <a:ext cx="1435101" cy="787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0" name="Line 18"/>
          <p:cNvSpPr/>
          <p:nvPr/>
        </p:nvSpPr>
        <p:spPr>
          <a:xfrm flipH="1">
            <a:off x="800099" y="5080000"/>
            <a:ext cx="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1" name="Line 19"/>
          <p:cNvSpPr/>
          <p:nvPr/>
        </p:nvSpPr>
        <p:spPr>
          <a:xfrm>
            <a:off x="1104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2" name="Line 20"/>
          <p:cNvSpPr/>
          <p:nvPr/>
        </p:nvSpPr>
        <p:spPr>
          <a:xfrm>
            <a:off x="1485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3" name="Line 21"/>
          <p:cNvSpPr/>
          <p:nvPr/>
        </p:nvSpPr>
        <p:spPr>
          <a:xfrm>
            <a:off x="2400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4" name="Line 22"/>
          <p:cNvSpPr/>
          <p:nvPr/>
        </p:nvSpPr>
        <p:spPr>
          <a:xfrm>
            <a:off x="2781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5" name="Line 23"/>
          <p:cNvSpPr/>
          <p:nvPr/>
        </p:nvSpPr>
        <p:spPr>
          <a:xfrm>
            <a:off x="4076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6" name="Line 24"/>
          <p:cNvSpPr/>
          <p:nvPr/>
        </p:nvSpPr>
        <p:spPr>
          <a:xfrm>
            <a:off x="4457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7" name="Line 25"/>
          <p:cNvSpPr/>
          <p:nvPr/>
        </p:nvSpPr>
        <p:spPr>
          <a:xfrm>
            <a:off x="5600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8" name="Line 26"/>
          <p:cNvSpPr/>
          <p:nvPr/>
        </p:nvSpPr>
        <p:spPr>
          <a:xfrm>
            <a:off x="5981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9" name="Line 27"/>
          <p:cNvSpPr/>
          <p:nvPr/>
        </p:nvSpPr>
        <p:spPr>
          <a:xfrm>
            <a:off x="6362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0" name="Freeform 28"/>
          <p:cNvSpPr/>
          <p:nvPr/>
        </p:nvSpPr>
        <p:spPr>
          <a:xfrm>
            <a:off x="3124199" y="3606799"/>
            <a:ext cx="161600" cy="774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9" h="21600" fill="norm" stroke="1" extrusionOk="0">
                <a:moveTo>
                  <a:pt x="19668" y="0"/>
                </a:moveTo>
                <a:cubicBezTo>
                  <a:pt x="20546" y="5974"/>
                  <a:pt x="21600" y="12006"/>
                  <a:pt x="18263" y="15626"/>
                </a:cubicBezTo>
                <a:cubicBezTo>
                  <a:pt x="14927" y="19245"/>
                  <a:pt x="7376" y="20394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1" name="Freeform 29"/>
          <p:cNvSpPr/>
          <p:nvPr/>
        </p:nvSpPr>
        <p:spPr>
          <a:xfrm>
            <a:off x="3649389" y="3581400"/>
            <a:ext cx="262211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1" h="21600" fill="norm" stroke="1" extrusionOk="0">
                <a:moveTo>
                  <a:pt x="718" y="0"/>
                </a:moveTo>
                <a:cubicBezTo>
                  <a:pt x="48" y="2400"/>
                  <a:pt x="-489" y="4860"/>
                  <a:pt x="718" y="7680"/>
                </a:cubicBezTo>
                <a:cubicBezTo>
                  <a:pt x="1926" y="10500"/>
                  <a:pt x="4877" y="14460"/>
                  <a:pt x="8231" y="16800"/>
                </a:cubicBezTo>
                <a:cubicBezTo>
                  <a:pt x="11586" y="19140"/>
                  <a:pt x="19099" y="20940"/>
                  <a:pt x="2111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2" name="Line 30"/>
          <p:cNvSpPr/>
          <p:nvPr/>
        </p:nvSpPr>
        <p:spPr>
          <a:xfrm>
            <a:off x="1587500" y="4521200"/>
            <a:ext cx="419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3" name="Line 31"/>
          <p:cNvSpPr/>
          <p:nvPr/>
        </p:nvSpPr>
        <p:spPr>
          <a:xfrm>
            <a:off x="3136900" y="44958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4" name="Line 32"/>
          <p:cNvSpPr/>
          <p:nvPr/>
        </p:nvSpPr>
        <p:spPr>
          <a:xfrm>
            <a:off x="4800600" y="44831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13" name="Group 50"/>
          <p:cNvGrpSpPr/>
          <p:nvPr/>
        </p:nvGrpSpPr>
        <p:grpSpPr>
          <a:xfrm>
            <a:off x="6197600" y="4406900"/>
            <a:ext cx="2222500" cy="1104901"/>
            <a:chOff x="0" y="0"/>
            <a:chExt cx="2222499" cy="1104900"/>
          </a:xfrm>
        </p:grpSpPr>
        <p:grpSp>
          <p:nvGrpSpPr>
            <p:cNvPr id="607" name="Rectangle 33"/>
            <p:cNvGrpSpPr/>
            <p:nvPr/>
          </p:nvGrpSpPr>
          <p:grpSpPr>
            <a:xfrm>
              <a:off x="1003300" y="0"/>
              <a:ext cx="1219200" cy="838200"/>
              <a:chOff x="0" y="0"/>
              <a:chExt cx="1219200" cy="838200"/>
            </a:xfrm>
          </p:grpSpPr>
          <p:sp>
            <p:nvSpPr>
              <p:cNvPr id="605" name="Rectangle"/>
              <p:cNvSpPr/>
              <p:nvPr/>
            </p:nvSpPr>
            <p:spPr>
              <a:xfrm rot="16200000">
                <a:off x="190500" y="-190500"/>
                <a:ext cx="838200" cy="12192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606" name="40…"/>
              <p:cNvSpPr txBox="1"/>
              <p:nvPr/>
            </p:nvSpPr>
            <p:spPr>
              <a:xfrm rot="16200000">
                <a:off x="331559" y="22765"/>
                <a:ext cx="556082" cy="7926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40</a:t>
                </a:r>
                <a:endParaRPr sz="3200"/>
              </a:p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45</a:t>
                </a:r>
              </a:p>
            </p:txBody>
          </p:sp>
        </p:grpSp>
        <p:sp>
          <p:nvSpPr>
            <p:cNvPr id="608" name="Line 34"/>
            <p:cNvSpPr/>
            <p:nvPr/>
          </p:nvSpPr>
          <p:spPr>
            <a:xfrm>
              <a:off x="254000" y="88900"/>
              <a:ext cx="698501" cy="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09" name="Line 35"/>
            <p:cNvSpPr/>
            <p:nvPr/>
          </p:nvSpPr>
          <p:spPr>
            <a:xfrm>
              <a:off x="1435100" y="685800"/>
              <a:ext cx="0" cy="317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0" name="Line 36"/>
            <p:cNvSpPr/>
            <p:nvPr/>
          </p:nvSpPr>
          <p:spPr>
            <a:xfrm>
              <a:off x="1816100" y="685800"/>
              <a:ext cx="0" cy="317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1" name="Freeform 39"/>
            <p:cNvSpPr/>
            <p:nvPr/>
          </p:nvSpPr>
          <p:spPr>
            <a:xfrm>
              <a:off x="0" y="177800"/>
              <a:ext cx="2921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874" y="18047"/>
                    <a:pt x="587" y="16982"/>
                    <a:pt x="7513" y="15916"/>
                  </a:cubicBezTo>
                  <a:cubicBezTo>
                    <a:pt x="8452" y="15561"/>
                    <a:pt x="9274" y="15063"/>
                    <a:pt x="10330" y="14779"/>
                  </a:cubicBezTo>
                  <a:cubicBezTo>
                    <a:pt x="11270" y="14495"/>
                    <a:pt x="12561" y="14708"/>
                    <a:pt x="13148" y="14211"/>
                  </a:cubicBezTo>
                  <a:cubicBezTo>
                    <a:pt x="13970" y="13571"/>
                    <a:pt x="13735" y="12718"/>
                    <a:pt x="14087" y="11937"/>
                  </a:cubicBezTo>
                  <a:cubicBezTo>
                    <a:pt x="15378" y="9237"/>
                    <a:pt x="16435" y="6608"/>
                    <a:pt x="17843" y="3979"/>
                  </a:cubicBezTo>
                  <a:cubicBezTo>
                    <a:pt x="18548" y="2700"/>
                    <a:pt x="21600" y="497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2" name="Freeform 40"/>
            <p:cNvSpPr/>
            <p:nvPr/>
          </p:nvSpPr>
          <p:spPr>
            <a:xfrm>
              <a:off x="12700" y="939800"/>
              <a:ext cx="254001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130" y="15785"/>
                    <a:pt x="10125" y="9762"/>
                    <a:pt x="16200" y="6646"/>
                  </a:cubicBezTo>
                  <a:cubicBezTo>
                    <a:pt x="19980" y="831"/>
                    <a:pt x="18090" y="27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1" name="Group 51"/>
          <p:cNvGrpSpPr/>
          <p:nvPr/>
        </p:nvGrpSpPr>
        <p:grpSpPr>
          <a:xfrm>
            <a:off x="3721100" y="3086100"/>
            <a:ext cx="3860801" cy="1295401"/>
            <a:chOff x="0" y="0"/>
            <a:chExt cx="3860800" cy="1295400"/>
          </a:xfrm>
        </p:grpSpPr>
        <p:grpSp>
          <p:nvGrpSpPr>
            <p:cNvPr id="616" name="Rectangle 41"/>
            <p:cNvGrpSpPr/>
            <p:nvPr/>
          </p:nvGrpSpPr>
          <p:grpSpPr>
            <a:xfrm>
              <a:off x="1790700" y="0"/>
              <a:ext cx="1219200" cy="838200"/>
              <a:chOff x="0" y="0"/>
              <a:chExt cx="1219200" cy="838200"/>
            </a:xfrm>
          </p:grpSpPr>
          <p:sp>
            <p:nvSpPr>
              <p:cNvPr id="614" name="Rectangle"/>
              <p:cNvSpPr/>
              <p:nvPr/>
            </p:nvSpPr>
            <p:spPr>
              <a:xfrm rot="16200000">
                <a:off x="190500" y="-190500"/>
                <a:ext cx="838200" cy="12192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008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615" name="40"/>
              <p:cNvSpPr txBox="1"/>
              <p:nvPr/>
            </p:nvSpPr>
            <p:spPr>
              <a:xfrm rot="16200000">
                <a:off x="388014" y="200565"/>
                <a:ext cx="443172" cy="437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>
                    <a:solidFill>
                      <a:srgbClr val="008000"/>
                    </a:solidFill>
                  </a:defRPr>
                </a:lvl1pPr>
              </a:lstStyle>
              <a:p>
                <a:pPr/>
                <a:r>
                  <a:t>40</a:t>
                </a:r>
              </a:p>
            </p:txBody>
          </p:sp>
        </p:grpSp>
        <p:sp>
          <p:nvSpPr>
            <p:cNvPr id="617" name="Line 43"/>
            <p:cNvSpPr/>
            <p:nvPr/>
          </p:nvSpPr>
          <p:spPr>
            <a:xfrm flipH="1">
              <a:off x="2070099" y="381000"/>
              <a:ext cx="127001" cy="863601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8" name="Line 44"/>
            <p:cNvSpPr/>
            <p:nvPr/>
          </p:nvSpPr>
          <p:spPr>
            <a:xfrm>
              <a:off x="2590799" y="406399"/>
              <a:ext cx="1270002" cy="889002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9" name="Freeform 45"/>
            <p:cNvSpPr/>
            <p:nvPr/>
          </p:nvSpPr>
          <p:spPr>
            <a:xfrm>
              <a:off x="0" y="241300"/>
              <a:ext cx="330201" cy="40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765" y="17297"/>
                    <a:pt x="935" y="15609"/>
                    <a:pt x="5815" y="12825"/>
                  </a:cubicBezTo>
                  <a:cubicBezTo>
                    <a:pt x="7477" y="11897"/>
                    <a:pt x="9138" y="11053"/>
                    <a:pt x="10800" y="10125"/>
                  </a:cubicBezTo>
                  <a:cubicBezTo>
                    <a:pt x="11631" y="9703"/>
                    <a:pt x="13292" y="8775"/>
                    <a:pt x="13292" y="8775"/>
                  </a:cubicBezTo>
                  <a:cubicBezTo>
                    <a:pt x="15785" y="5737"/>
                    <a:pt x="17550" y="1687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0" name="Freeform 46"/>
            <p:cNvSpPr/>
            <p:nvPr/>
          </p:nvSpPr>
          <p:spPr>
            <a:xfrm>
              <a:off x="876300" y="850900"/>
              <a:ext cx="381001" cy="1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230" y="18655"/>
                    <a:pt x="6660" y="15464"/>
                    <a:pt x="10800" y="9818"/>
                  </a:cubicBezTo>
                  <a:cubicBezTo>
                    <a:pt x="13500" y="6136"/>
                    <a:pt x="19980" y="9082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22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000" fill="hold"/>
                                        <p:tgtEl>
                                          <p:spTgt spid="6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6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angle 3"/>
          <p:cNvSpPr txBox="1"/>
          <p:nvPr>
            <p:ph type="body" sz="quarter" idx="1"/>
          </p:nvPr>
        </p:nvSpPr>
        <p:spPr>
          <a:xfrm>
            <a:off x="571500" y="431800"/>
            <a:ext cx="4851400" cy="6604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(d) New root,  insert 45</a:t>
            </a:r>
          </a:p>
        </p:txBody>
      </p:sp>
      <p:sp>
        <p:nvSpPr>
          <p:cNvPr id="625" name="Text Box 4"/>
          <p:cNvSpPr txBox="1"/>
          <p:nvPr/>
        </p:nvSpPr>
        <p:spPr>
          <a:xfrm>
            <a:off x="7274267" y="5101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628" name="Rectangle 5"/>
          <p:cNvGrpSpPr/>
          <p:nvPr/>
        </p:nvGrpSpPr>
        <p:grpSpPr>
          <a:xfrm>
            <a:off x="2705100" y="3086100"/>
            <a:ext cx="1524000" cy="838200"/>
            <a:chOff x="0" y="0"/>
            <a:chExt cx="1524000" cy="838200"/>
          </a:xfrm>
        </p:grpSpPr>
        <p:sp>
          <p:nvSpPr>
            <p:cNvPr id="626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627" name="10…"/>
            <p:cNvSpPr txBox="1"/>
            <p:nvPr/>
          </p:nvSpPr>
          <p:spPr>
            <a:xfrm rot="16200000">
              <a:off x="4839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</a:p>
          </p:txBody>
        </p:sp>
      </p:grpSp>
      <p:grpSp>
        <p:nvGrpSpPr>
          <p:cNvPr id="631" name="Rectangle 10"/>
          <p:cNvGrpSpPr/>
          <p:nvPr/>
        </p:nvGrpSpPr>
        <p:grpSpPr>
          <a:xfrm>
            <a:off x="495300" y="4394200"/>
            <a:ext cx="1219200" cy="838200"/>
            <a:chOff x="0" y="0"/>
            <a:chExt cx="1219200" cy="838200"/>
          </a:xfrm>
        </p:grpSpPr>
        <p:sp>
          <p:nvSpPr>
            <p:cNvPr id="629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630" name="1…"/>
            <p:cNvSpPr txBox="1"/>
            <p:nvPr/>
          </p:nvSpPr>
          <p:spPr>
            <a:xfrm rot="16200000">
              <a:off x="416316" y="-155035"/>
              <a:ext cx="38656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2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634" name="Rectangle 11"/>
          <p:cNvGrpSpPr/>
          <p:nvPr/>
        </p:nvGrpSpPr>
        <p:grpSpPr>
          <a:xfrm>
            <a:off x="2019300" y="4394200"/>
            <a:ext cx="1219200" cy="838200"/>
            <a:chOff x="0" y="0"/>
            <a:chExt cx="1219200" cy="838200"/>
          </a:xfrm>
        </p:grpSpPr>
        <p:sp>
          <p:nvSpPr>
            <p:cNvPr id="632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633" name="1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12</a:t>
              </a:r>
            </a:p>
          </p:txBody>
        </p:sp>
      </p:grpSp>
      <p:grpSp>
        <p:nvGrpSpPr>
          <p:cNvPr id="637" name="Rectangle 12"/>
          <p:cNvGrpSpPr/>
          <p:nvPr/>
        </p:nvGrpSpPr>
        <p:grpSpPr>
          <a:xfrm>
            <a:off x="3695700" y="4394200"/>
            <a:ext cx="1219200" cy="838200"/>
            <a:chOff x="0" y="0"/>
            <a:chExt cx="1219200" cy="838200"/>
          </a:xfrm>
        </p:grpSpPr>
        <p:sp>
          <p:nvSpPr>
            <p:cNvPr id="635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636" name="20…"/>
            <p:cNvSpPr txBox="1"/>
            <p:nvPr/>
          </p:nvSpPr>
          <p:spPr>
            <a:xfrm rot="16200000">
              <a:off x="3315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25</a:t>
              </a:r>
            </a:p>
          </p:txBody>
        </p:sp>
      </p:grpSp>
      <p:grpSp>
        <p:nvGrpSpPr>
          <p:cNvPr id="640" name="Rectangle 13"/>
          <p:cNvGrpSpPr/>
          <p:nvPr/>
        </p:nvGrpSpPr>
        <p:grpSpPr>
          <a:xfrm>
            <a:off x="5372100" y="4394200"/>
            <a:ext cx="1219200" cy="838200"/>
            <a:chOff x="0" y="0"/>
            <a:chExt cx="1219200" cy="838200"/>
          </a:xfrm>
        </p:grpSpPr>
        <p:sp>
          <p:nvSpPr>
            <p:cNvPr id="638" name="Rectangle"/>
            <p:cNvSpPr/>
            <p:nvPr/>
          </p:nvSpPr>
          <p:spPr>
            <a:xfrm rot="16200000">
              <a:off x="190500" y="-190500"/>
              <a:ext cx="838200" cy="1219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639" name="30…"/>
            <p:cNvSpPr txBox="1"/>
            <p:nvPr/>
          </p:nvSpPr>
          <p:spPr>
            <a:xfrm rot="16200000">
              <a:off x="3315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32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641" name="Line 14"/>
          <p:cNvSpPr/>
          <p:nvPr/>
        </p:nvSpPr>
        <p:spPr>
          <a:xfrm flipH="1">
            <a:off x="1358899" y="3492500"/>
            <a:ext cx="1574801" cy="863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2" name="Line 17"/>
          <p:cNvSpPr/>
          <p:nvPr/>
        </p:nvSpPr>
        <p:spPr>
          <a:xfrm>
            <a:off x="4025900" y="3556000"/>
            <a:ext cx="1435101" cy="787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3" name="Line 18"/>
          <p:cNvSpPr/>
          <p:nvPr/>
        </p:nvSpPr>
        <p:spPr>
          <a:xfrm flipH="1">
            <a:off x="800099" y="5080000"/>
            <a:ext cx="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4" name="Line 19"/>
          <p:cNvSpPr/>
          <p:nvPr/>
        </p:nvSpPr>
        <p:spPr>
          <a:xfrm>
            <a:off x="1104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5" name="Line 20"/>
          <p:cNvSpPr/>
          <p:nvPr/>
        </p:nvSpPr>
        <p:spPr>
          <a:xfrm>
            <a:off x="14859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6" name="Line 21"/>
          <p:cNvSpPr/>
          <p:nvPr/>
        </p:nvSpPr>
        <p:spPr>
          <a:xfrm>
            <a:off x="2400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7" name="Line 22"/>
          <p:cNvSpPr/>
          <p:nvPr/>
        </p:nvSpPr>
        <p:spPr>
          <a:xfrm>
            <a:off x="27813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8" name="Line 23"/>
          <p:cNvSpPr/>
          <p:nvPr/>
        </p:nvSpPr>
        <p:spPr>
          <a:xfrm>
            <a:off x="4076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49" name="Line 24"/>
          <p:cNvSpPr/>
          <p:nvPr/>
        </p:nvSpPr>
        <p:spPr>
          <a:xfrm>
            <a:off x="4457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50" name="Line 25"/>
          <p:cNvSpPr/>
          <p:nvPr/>
        </p:nvSpPr>
        <p:spPr>
          <a:xfrm>
            <a:off x="5600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51" name="Line 26"/>
          <p:cNvSpPr/>
          <p:nvPr/>
        </p:nvSpPr>
        <p:spPr>
          <a:xfrm>
            <a:off x="5981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52" name="Line 27"/>
          <p:cNvSpPr/>
          <p:nvPr/>
        </p:nvSpPr>
        <p:spPr>
          <a:xfrm>
            <a:off x="6362700" y="50800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53" name="Freeform 28"/>
          <p:cNvSpPr/>
          <p:nvPr/>
        </p:nvSpPr>
        <p:spPr>
          <a:xfrm>
            <a:off x="3124199" y="3606799"/>
            <a:ext cx="161600" cy="774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9" h="21600" fill="norm" stroke="1" extrusionOk="0">
                <a:moveTo>
                  <a:pt x="19668" y="0"/>
                </a:moveTo>
                <a:cubicBezTo>
                  <a:pt x="20546" y="5974"/>
                  <a:pt x="21600" y="12006"/>
                  <a:pt x="18263" y="15626"/>
                </a:cubicBezTo>
                <a:cubicBezTo>
                  <a:pt x="14927" y="19245"/>
                  <a:pt x="7376" y="20394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4" name="Freeform 29"/>
          <p:cNvSpPr/>
          <p:nvPr/>
        </p:nvSpPr>
        <p:spPr>
          <a:xfrm>
            <a:off x="3649389" y="3581400"/>
            <a:ext cx="262211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1" h="21600" fill="norm" stroke="1" extrusionOk="0">
                <a:moveTo>
                  <a:pt x="718" y="0"/>
                </a:moveTo>
                <a:cubicBezTo>
                  <a:pt x="48" y="2400"/>
                  <a:pt x="-489" y="4860"/>
                  <a:pt x="718" y="7680"/>
                </a:cubicBezTo>
                <a:cubicBezTo>
                  <a:pt x="1926" y="10500"/>
                  <a:pt x="4877" y="14460"/>
                  <a:pt x="8231" y="16800"/>
                </a:cubicBezTo>
                <a:cubicBezTo>
                  <a:pt x="11586" y="19140"/>
                  <a:pt x="19099" y="20940"/>
                  <a:pt x="2111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5" name="Line 30"/>
          <p:cNvSpPr/>
          <p:nvPr/>
        </p:nvSpPr>
        <p:spPr>
          <a:xfrm>
            <a:off x="1587500" y="4521200"/>
            <a:ext cx="419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56" name="Line 31"/>
          <p:cNvSpPr/>
          <p:nvPr/>
        </p:nvSpPr>
        <p:spPr>
          <a:xfrm>
            <a:off x="3136900" y="44958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57" name="Line 32"/>
          <p:cNvSpPr/>
          <p:nvPr/>
        </p:nvSpPr>
        <p:spPr>
          <a:xfrm>
            <a:off x="4800600" y="4483100"/>
            <a:ext cx="5461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66" name="Group 50"/>
          <p:cNvGrpSpPr/>
          <p:nvPr/>
        </p:nvGrpSpPr>
        <p:grpSpPr>
          <a:xfrm>
            <a:off x="6197600" y="4406900"/>
            <a:ext cx="2222500" cy="1104901"/>
            <a:chOff x="0" y="0"/>
            <a:chExt cx="2222499" cy="1104900"/>
          </a:xfrm>
        </p:grpSpPr>
        <p:grpSp>
          <p:nvGrpSpPr>
            <p:cNvPr id="660" name="Rectangle 33"/>
            <p:cNvGrpSpPr/>
            <p:nvPr/>
          </p:nvGrpSpPr>
          <p:grpSpPr>
            <a:xfrm>
              <a:off x="1003300" y="0"/>
              <a:ext cx="1219200" cy="838200"/>
              <a:chOff x="0" y="0"/>
              <a:chExt cx="1219200" cy="838200"/>
            </a:xfrm>
          </p:grpSpPr>
          <p:sp>
            <p:nvSpPr>
              <p:cNvPr id="658" name="Rectangle"/>
              <p:cNvSpPr/>
              <p:nvPr/>
            </p:nvSpPr>
            <p:spPr>
              <a:xfrm rot="16200000">
                <a:off x="190500" y="-190500"/>
                <a:ext cx="838200" cy="12192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659" name="40…"/>
              <p:cNvSpPr txBox="1"/>
              <p:nvPr/>
            </p:nvSpPr>
            <p:spPr>
              <a:xfrm rot="16200000">
                <a:off x="331559" y="22765"/>
                <a:ext cx="556082" cy="7926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40</a:t>
                </a:r>
                <a:endParaRPr sz="3200"/>
              </a:p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45</a:t>
                </a:r>
              </a:p>
            </p:txBody>
          </p:sp>
        </p:grpSp>
        <p:sp>
          <p:nvSpPr>
            <p:cNvPr id="661" name="Line 34"/>
            <p:cNvSpPr/>
            <p:nvPr/>
          </p:nvSpPr>
          <p:spPr>
            <a:xfrm>
              <a:off x="254000" y="88900"/>
              <a:ext cx="698501" cy="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2" name="Line 35"/>
            <p:cNvSpPr/>
            <p:nvPr/>
          </p:nvSpPr>
          <p:spPr>
            <a:xfrm>
              <a:off x="1435100" y="685800"/>
              <a:ext cx="0" cy="317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3" name="Line 36"/>
            <p:cNvSpPr/>
            <p:nvPr/>
          </p:nvSpPr>
          <p:spPr>
            <a:xfrm>
              <a:off x="1816100" y="685800"/>
              <a:ext cx="0" cy="317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4" name="Freeform 39"/>
            <p:cNvSpPr/>
            <p:nvPr/>
          </p:nvSpPr>
          <p:spPr>
            <a:xfrm>
              <a:off x="0" y="177800"/>
              <a:ext cx="2921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874" y="18047"/>
                    <a:pt x="587" y="16982"/>
                    <a:pt x="7513" y="15916"/>
                  </a:cubicBezTo>
                  <a:cubicBezTo>
                    <a:pt x="8452" y="15561"/>
                    <a:pt x="9274" y="15063"/>
                    <a:pt x="10330" y="14779"/>
                  </a:cubicBezTo>
                  <a:cubicBezTo>
                    <a:pt x="11270" y="14495"/>
                    <a:pt x="12561" y="14708"/>
                    <a:pt x="13148" y="14211"/>
                  </a:cubicBezTo>
                  <a:cubicBezTo>
                    <a:pt x="13970" y="13571"/>
                    <a:pt x="13735" y="12718"/>
                    <a:pt x="14087" y="11937"/>
                  </a:cubicBezTo>
                  <a:cubicBezTo>
                    <a:pt x="15378" y="9237"/>
                    <a:pt x="16435" y="6608"/>
                    <a:pt x="17843" y="3979"/>
                  </a:cubicBezTo>
                  <a:cubicBezTo>
                    <a:pt x="18548" y="2700"/>
                    <a:pt x="21600" y="497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5" name="Freeform 40"/>
            <p:cNvSpPr/>
            <p:nvPr/>
          </p:nvSpPr>
          <p:spPr>
            <a:xfrm>
              <a:off x="12700" y="939800"/>
              <a:ext cx="254001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130" y="15785"/>
                    <a:pt x="10125" y="9762"/>
                    <a:pt x="16200" y="6646"/>
                  </a:cubicBezTo>
                  <a:cubicBezTo>
                    <a:pt x="19980" y="831"/>
                    <a:pt x="18090" y="27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4" name="Group 51"/>
          <p:cNvGrpSpPr/>
          <p:nvPr/>
        </p:nvGrpSpPr>
        <p:grpSpPr>
          <a:xfrm>
            <a:off x="3721100" y="3086100"/>
            <a:ext cx="3860801" cy="1295401"/>
            <a:chOff x="0" y="0"/>
            <a:chExt cx="3860800" cy="1295400"/>
          </a:xfrm>
        </p:grpSpPr>
        <p:grpSp>
          <p:nvGrpSpPr>
            <p:cNvPr id="669" name="Rectangle 41"/>
            <p:cNvGrpSpPr/>
            <p:nvPr/>
          </p:nvGrpSpPr>
          <p:grpSpPr>
            <a:xfrm>
              <a:off x="1790700" y="0"/>
              <a:ext cx="1219200" cy="838200"/>
              <a:chOff x="0" y="0"/>
              <a:chExt cx="1219200" cy="838200"/>
            </a:xfrm>
          </p:grpSpPr>
          <p:sp>
            <p:nvSpPr>
              <p:cNvPr id="667" name="Rectangle"/>
              <p:cNvSpPr/>
              <p:nvPr/>
            </p:nvSpPr>
            <p:spPr>
              <a:xfrm rot="16200000">
                <a:off x="190500" y="-190500"/>
                <a:ext cx="838200" cy="12192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008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668" name="40"/>
              <p:cNvSpPr txBox="1"/>
              <p:nvPr/>
            </p:nvSpPr>
            <p:spPr>
              <a:xfrm rot="16200000">
                <a:off x="388014" y="200565"/>
                <a:ext cx="443172" cy="437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>
                    <a:solidFill>
                      <a:srgbClr val="008000"/>
                    </a:solidFill>
                  </a:defRPr>
                </a:lvl1pPr>
              </a:lstStyle>
              <a:p>
                <a:pPr/>
                <a:r>
                  <a:t>40</a:t>
                </a:r>
              </a:p>
            </p:txBody>
          </p:sp>
        </p:grpSp>
        <p:sp>
          <p:nvSpPr>
            <p:cNvPr id="670" name="Line 43"/>
            <p:cNvSpPr/>
            <p:nvPr/>
          </p:nvSpPr>
          <p:spPr>
            <a:xfrm flipH="1">
              <a:off x="2070099" y="381000"/>
              <a:ext cx="127001" cy="863601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1" name="Line 44"/>
            <p:cNvSpPr/>
            <p:nvPr/>
          </p:nvSpPr>
          <p:spPr>
            <a:xfrm>
              <a:off x="2590799" y="406399"/>
              <a:ext cx="1270002" cy="889002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2" name="Freeform 45"/>
            <p:cNvSpPr/>
            <p:nvPr/>
          </p:nvSpPr>
          <p:spPr>
            <a:xfrm>
              <a:off x="0" y="241300"/>
              <a:ext cx="330201" cy="40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765" y="17297"/>
                    <a:pt x="935" y="15609"/>
                    <a:pt x="5815" y="12825"/>
                  </a:cubicBezTo>
                  <a:cubicBezTo>
                    <a:pt x="7477" y="11897"/>
                    <a:pt x="9138" y="11053"/>
                    <a:pt x="10800" y="10125"/>
                  </a:cubicBezTo>
                  <a:cubicBezTo>
                    <a:pt x="11631" y="9703"/>
                    <a:pt x="13292" y="8775"/>
                    <a:pt x="13292" y="8775"/>
                  </a:cubicBezTo>
                  <a:cubicBezTo>
                    <a:pt x="15785" y="5737"/>
                    <a:pt x="17550" y="1687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3" name="Freeform 46"/>
            <p:cNvSpPr/>
            <p:nvPr/>
          </p:nvSpPr>
          <p:spPr>
            <a:xfrm>
              <a:off x="876300" y="850900"/>
              <a:ext cx="381001" cy="1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230" y="18655"/>
                    <a:pt x="6660" y="15464"/>
                    <a:pt x="10800" y="9818"/>
                  </a:cubicBezTo>
                  <a:cubicBezTo>
                    <a:pt x="13500" y="6136"/>
                    <a:pt x="19980" y="9082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81" name="Group 52"/>
          <p:cNvGrpSpPr/>
          <p:nvPr/>
        </p:nvGrpSpPr>
        <p:grpSpPr>
          <a:xfrm>
            <a:off x="2320920" y="1536700"/>
            <a:ext cx="3571880" cy="1524001"/>
            <a:chOff x="12055" y="0"/>
            <a:chExt cx="3571879" cy="1524000"/>
          </a:xfrm>
        </p:grpSpPr>
        <p:grpSp>
          <p:nvGrpSpPr>
            <p:cNvPr id="677" name="Rectangle 42"/>
            <p:cNvGrpSpPr/>
            <p:nvPr/>
          </p:nvGrpSpPr>
          <p:grpSpPr>
            <a:xfrm>
              <a:off x="1424935" y="0"/>
              <a:ext cx="1219200" cy="838200"/>
              <a:chOff x="0" y="0"/>
              <a:chExt cx="1219199" cy="838200"/>
            </a:xfrm>
          </p:grpSpPr>
          <p:sp>
            <p:nvSpPr>
              <p:cNvPr id="675" name="Rectangle"/>
              <p:cNvSpPr/>
              <p:nvPr/>
            </p:nvSpPr>
            <p:spPr>
              <a:xfrm rot="16200000">
                <a:off x="190499" y="-190500"/>
                <a:ext cx="838201" cy="12192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676" name="30"/>
              <p:cNvSpPr txBox="1"/>
              <p:nvPr/>
            </p:nvSpPr>
            <p:spPr>
              <a:xfrm rot="16200000">
                <a:off x="388014" y="200565"/>
                <a:ext cx="443171" cy="437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>
                    <a:solidFill>
                      <a:schemeClr val="accent2"/>
                    </a:solidFill>
                  </a:defRPr>
                </a:lvl1pPr>
              </a:lstStyle>
              <a:p>
                <a:pPr/>
                <a:r>
                  <a:t>30</a:t>
                </a:r>
              </a:p>
            </p:txBody>
          </p:sp>
        </p:grpSp>
        <p:sp>
          <p:nvSpPr>
            <p:cNvPr id="678" name="Line 47"/>
            <p:cNvSpPr/>
            <p:nvPr/>
          </p:nvSpPr>
          <p:spPr>
            <a:xfrm flipH="1">
              <a:off x="1475736" y="368300"/>
              <a:ext cx="330200" cy="1143001"/>
            </a:xfrm>
            <a:prstGeom prst="line">
              <a:avLst/>
            </a:prstGeom>
            <a:noFill/>
            <a:ln w="9525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9" name="Line 48"/>
            <p:cNvSpPr/>
            <p:nvPr/>
          </p:nvSpPr>
          <p:spPr>
            <a:xfrm>
              <a:off x="2250435" y="406399"/>
              <a:ext cx="1333500" cy="1117602"/>
            </a:xfrm>
            <a:prstGeom prst="line">
              <a:avLst/>
            </a:prstGeom>
            <a:noFill/>
            <a:ln w="9525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80" name="Text Box 49"/>
            <p:cNvSpPr txBox="1"/>
            <p:nvPr/>
          </p:nvSpPr>
          <p:spPr>
            <a:xfrm>
              <a:off x="12055" y="173578"/>
              <a:ext cx="1273185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new root</a:t>
              </a:r>
            </a:p>
          </p:txBody>
        </p:sp>
      </p:grpSp>
      <p:pic>
        <p:nvPicPr>
          <p:cNvPr id="682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666" fill="hold"/>
                                        <p:tgtEl>
                                          <p:spTgt spid="6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68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Rectangle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Inserting a Data Entry into a B+ Tree</a:t>
            </a:r>
          </a:p>
        </p:txBody>
      </p:sp>
      <p:sp>
        <p:nvSpPr>
          <p:cNvPr id="685" name="Rectangle 5"/>
          <p:cNvSpPr txBox="1"/>
          <p:nvPr>
            <p:ph type="body" idx="1"/>
          </p:nvPr>
        </p:nvSpPr>
        <p:spPr>
          <a:xfrm>
            <a:off x="762000" y="1371600"/>
            <a:ext cx="81534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700"/>
            </a:pPr>
            <a:r>
              <a:t>Find correct leaf </a:t>
            </a:r>
            <a:r>
              <a:rPr i="1"/>
              <a:t>L.</a:t>
            </a:r>
            <a: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700"/>
            </a:pPr>
            <a:r>
              <a:t>Put data entry onto </a:t>
            </a:r>
            <a:r>
              <a:rPr i="1"/>
              <a:t>L</a:t>
            </a:r>
            <a:r>
              <a:t>.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buClrTx/>
              <a:defRPr sz="2300"/>
            </a:pPr>
            <a:r>
              <a:t>If </a:t>
            </a:r>
            <a:r>
              <a:rPr i="1"/>
              <a:t>L </a:t>
            </a:r>
            <a:r>
              <a:t>has enough space, </a:t>
            </a:r>
            <a:r>
              <a:rPr i="1"/>
              <a:t>done</a:t>
            </a:r>
            <a:r>
              <a:t>!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buClrTx/>
              <a:defRPr sz="2300"/>
            </a:pPr>
            <a:r>
              <a:t>Else, must </a:t>
            </a:r>
            <a:r>
              <a:rPr i="1" u="sng">
                <a:solidFill>
                  <a:schemeClr val="accent2"/>
                </a:solidFill>
              </a:rPr>
              <a:t>split</a:t>
            </a:r>
            <a:r>
              <a:rPr>
                <a:solidFill>
                  <a:schemeClr val="accent2"/>
                </a:solidFill>
              </a:rPr>
              <a:t>  </a:t>
            </a:r>
            <a:r>
              <a:rPr i="1"/>
              <a:t>L (into L and a new node L2)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buClrTx/>
              <a:defRPr sz="2000"/>
            </a:pPr>
            <a:r>
              <a:t>Redistribute entries evenly, </a:t>
            </a:r>
            <a:r>
              <a:rPr b="1" u="sng">
                <a:solidFill>
                  <a:schemeClr val="accent2"/>
                </a:solidFill>
              </a:rPr>
              <a:t>copy up</a:t>
            </a:r>
            <a:r>
              <a:rPr b="1">
                <a:solidFill>
                  <a:schemeClr val="accent2"/>
                </a:solidFill>
              </a:rPr>
              <a:t> </a:t>
            </a:r>
            <a:r>
              <a:t>middle key.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buClrTx/>
              <a:defRPr sz="2000"/>
            </a:pPr>
            <a:r>
              <a:t>Insert index entry pointing to </a:t>
            </a:r>
            <a:r>
              <a:rPr i="1"/>
              <a:t>L2 </a:t>
            </a:r>
            <a:r>
              <a:rPr u="sng">
                <a:solidFill>
                  <a:srgbClr val="FF0000"/>
                </a:solidFill>
              </a:rPr>
              <a:t>into parent</a:t>
            </a:r>
            <a:r>
              <a:t> of </a:t>
            </a:r>
            <a:r>
              <a:rPr i="1"/>
              <a:t>L</a:t>
            </a:r>
            <a:r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700"/>
            </a:pPr>
            <a:r>
              <a:t>This can happen recursively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buClrTx/>
              <a:defRPr sz="2300">
                <a:solidFill>
                  <a:schemeClr val="accent2"/>
                </a:solidFill>
              </a:defRPr>
            </a:pPr>
            <a:r>
              <a:t>To split index node</a:t>
            </a:r>
            <a:r>
              <a:rPr>
                <a:solidFill>
                  <a:srgbClr val="404040"/>
                </a:solidFill>
              </a:rPr>
              <a:t>, redistribute entries evenly, but </a:t>
            </a:r>
            <a:r>
              <a:rPr b="1" u="sng"/>
              <a:t>push up</a:t>
            </a:r>
            <a:r>
              <a:rPr b="1"/>
              <a:t> </a:t>
            </a:r>
            <a:r>
              <a:rPr>
                <a:solidFill>
                  <a:srgbClr val="404040"/>
                </a:solidFill>
              </a:rPr>
              <a:t>middle key.  (Contrast with leaf splits.)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700"/>
            </a:pPr>
            <a:r>
              <a:t>Splits “grow” tree; root split increases height.  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buClrTx/>
              <a:defRPr sz="2300"/>
            </a:pPr>
            <a:r>
              <a:t>Tree growth: gets </a:t>
            </a:r>
            <a:r>
              <a:rPr i="1" u="sng">
                <a:solidFill>
                  <a:schemeClr val="accent2"/>
                </a:solidFill>
              </a:rPr>
              <a:t>wider</a:t>
            </a:r>
            <a:r>
              <a:t> or </a:t>
            </a:r>
            <a:r>
              <a:rPr i="1" u="sng">
                <a:solidFill>
                  <a:schemeClr val="accent2"/>
                </a:solidFill>
              </a:rPr>
              <a:t>one level taller at top.</a:t>
            </a:r>
          </a:p>
        </p:txBody>
      </p:sp>
      <p:pic>
        <p:nvPicPr>
          <p:cNvPr id="686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10666" fill="hold"/>
                                        <p:tgtEl>
                                          <p:spTgt spid="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37" fill="hold" display="0">
                  <p:stCondLst>
                    <p:cond delay="indefinite"/>
                  </p:stCondLst>
                </p:cTn>
                <p:tgtEl>
                  <p:spTgt spid="686"/>
                </p:tgtEl>
              </p:cMediaNode>
            </p:audio>
          </p:childTnLst>
        </p:cTn>
      </p:par>
    </p:tnLst>
    <p:bldLst>
      <p:bldP build="p" bldLvl="1" animBg="1" rev="0" advAuto="0" spid="68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Rectangle 3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(a) Simple case - </a:t>
            </a:r>
            <a:r>
              <a:rPr sz="2400"/>
              <a:t>no example</a:t>
            </a:r>
            <a:endParaRPr sz="2400"/>
          </a:p>
          <a:p>
            <a:pPr>
              <a:buSzTx/>
              <a:buNone/>
            </a:pPr>
            <a:r>
              <a:t>(b) Coalesce with neighbor </a:t>
            </a:r>
            <a:r>
              <a:rPr sz="2400"/>
              <a:t>(sibling)</a:t>
            </a:r>
            <a:endParaRPr sz="2400"/>
          </a:p>
          <a:p>
            <a:pPr>
              <a:buSzTx/>
              <a:buNone/>
            </a:pPr>
            <a:r>
              <a:t>(c) Re-distribute keys</a:t>
            </a:r>
          </a:p>
          <a:p>
            <a:pPr>
              <a:buSzTx/>
              <a:buNone/>
            </a:pPr>
            <a:r>
              <a:t>(d) Cases (b) or (c) at non-leaf</a:t>
            </a:r>
          </a:p>
        </p:txBody>
      </p:sp>
      <p:sp>
        <p:nvSpPr>
          <p:cNvPr id="689" name="Rectangle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u="sng"/>
            </a:lvl1pPr>
          </a:lstStyle>
          <a:p>
            <a:pPr/>
            <a:r>
              <a:t>Deletion from B+tree</a:t>
            </a:r>
          </a:p>
        </p:txBody>
      </p:sp>
      <p:pic>
        <p:nvPicPr>
          <p:cNvPr id="690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98666" fill="hold"/>
                                        <p:tgtEl>
                                          <p:spTgt spid="6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69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Rectangle 3"/>
          <p:cNvSpPr txBox="1"/>
          <p:nvPr>
            <p:ph type="body" sz="quarter" idx="1"/>
          </p:nvPr>
        </p:nvSpPr>
        <p:spPr>
          <a:xfrm>
            <a:off x="546100" y="355600"/>
            <a:ext cx="4660900" cy="12192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  <a:lvl2pPr marL="742950" indent="-285750">
              <a:spcBef>
                <a:spcPts val="600"/>
              </a:spcBef>
              <a:buClrTx/>
              <a:defRPr sz="2800"/>
            </a:lvl2pPr>
          </a:lstStyle>
          <a:p>
            <a:pPr/>
            <a:r>
              <a:t>(b) Coalesce with sibling</a:t>
            </a:r>
          </a:p>
          <a:p>
            <a:pPr lvl="1"/>
            <a:r>
              <a:t>Delete 50</a:t>
            </a:r>
          </a:p>
        </p:txBody>
      </p:sp>
      <p:grpSp>
        <p:nvGrpSpPr>
          <p:cNvPr id="695" name="Rectangle 4"/>
          <p:cNvGrpSpPr/>
          <p:nvPr/>
        </p:nvGrpSpPr>
        <p:grpSpPr>
          <a:xfrm>
            <a:off x="3543300" y="2463800"/>
            <a:ext cx="1524000" cy="838200"/>
            <a:chOff x="0" y="0"/>
            <a:chExt cx="1524000" cy="838200"/>
          </a:xfrm>
        </p:grpSpPr>
        <p:sp>
          <p:nvSpPr>
            <p:cNvPr id="693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694" name="10…"/>
            <p:cNvSpPr txBox="1"/>
            <p:nvPr/>
          </p:nvSpPr>
          <p:spPr>
            <a:xfrm rot="16200000">
              <a:off x="455657" y="-155035"/>
              <a:ext cx="612686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100</a:t>
              </a:r>
            </a:p>
          </p:txBody>
        </p:sp>
      </p:grpSp>
      <p:grpSp>
        <p:nvGrpSpPr>
          <p:cNvPr id="698" name="Rectangle 5"/>
          <p:cNvGrpSpPr/>
          <p:nvPr/>
        </p:nvGrpSpPr>
        <p:grpSpPr>
          <a:xfrm>
            <a:off x="2431077" y="3911600"/>
            <a:ext cx="1614846" cy="838200"/>
            <a:chOff x="38397" y="0"/>
            <a:chExt cx="1614844" cy="838200"/>
          </a:xfrm>
        </p:grpSpPr>
        <p:sp>
          <p:nvSpPr>
            <p:cNvPr id="696" name="Rectangle"/>
            <p:cNvSpPr/>
            <p:nvPr/>
          </p:nvSpPr>
          <p:spPr>
            <a:xfrm rot="16200000">
              <a:off x="426720" y="-342900"/>
              <a:ext cx="838201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697" name="10…"/>
            <p:cNvSpPr txBox="1"/>
            <p:nvPr/>
          </p:nvSpPr>
          <p:spPr>
            <a:xfrm rot="16200000">
              <a:off x="567779" y="-388323"/>
              <a:ext cx="556082" cy="1614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  <a:endParaRPr sz="3200"/>
            </a:p>
          </p:txBody>
        </p:sp>
      </p:grpSp>
      <p:grpSp>
        <p:nvGrpSpPr>
          <p:cNvPr id="701" name="Rectangle 6"/>
          <p:cNvGrpSpPr/>
          <p:nvPr/>
        </p:nvGrpSpPr>
        <p:grpSpPr>
          <a:xfrm>
            <a:off x="4686300" y="3911600"/>
            <a:ext cx="1524000" cy="838200"/>
            <a:chOff x="0" y="0"/>
            <a:chExt cx="1524000" cy="838200"/>
          </a:xfrm>
        </p:grpSpPr>
        <p:sp>
          <p:nvSpPr>
            <p:cNvPr id="699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00" name="40…"/>
            <p:cNvSpPr txBox="1"/>
            <p:nvPr/>
          </p:nvSpPr>
          <p:spPr>
            <a:xfrm rot="16200000">
              <a:off x="4839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50</a:t>
              </a:r>
            </a:p>
          </p:txBody>
        </p:sp>
      </p:grpSp>
      <p:sp>
        <p:nvSpPr>
          <p:cNvPr id="702" name="Line 7"/>
          <p:cNvSpPr/>
          <p:nvPr/>
        </p:nvSpPr>
        <p:spPr>
          <a:xfrm flipH="1">
            <a:off x="4686299" y="2006600"/>
            <a:ext cx="22860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03" name="Line 8"/>
          <p:cNvSpPr/>
          <p:nvPr/>
        </p:nvSpPr>
        <p:spPr>
          <a:xfrm>
            <a:off x="1028700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4" name="Line 9"/>
          <p:cNvSpPr/>
          <p:nvPr/>
        </p:nvSpPr>
        <p:spPr>
          <a:xfrm>
            <a:off x="1028700" y="4673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5" name="Line 10"/>
          <p:cNvSpPr/>
          <p:nvPr/>
        </p:nvSpPr>
        <p:spPr>
          <a:xfrm>
            <a:off x="1714500" y="39116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6" name="Line 11"/>
          <p:cNvSpPr/>
          <p:nvPr/>
        </p:nvSpPr>
        <p:spPr>
          <a:xfrm flipH="1">
            <a:off x="3162299" y="3073400"/>
            <a:ext cx="9144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07" name="Line 12"/>
          <p:cNvSpPr/>
          <p:nvPr/>
        </p:nvSpPr>
        <p:spPr>
          <a:xfrm>
            <a:off x="4533900" y="3073400"/>
            <a:ext cx="9906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08" name="Line 13"/>
          <p:cNvSpPr/>
          <p:nvPr/>
        </p:nvSpPr>
        <p:spPr>
          <a:xfrm flipH="1">
            <a:off x="1638299" y="2844800"/>
            <a:ext cx="2057401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09" name="Line 14"/>
          <p:cNvSpPr/>
          <p:nvPr/>
        </p:nvSpPr>
        <p:spPr>
          <a:xfrm>
            <a:off x="4991100" y="2844799"/>
            <a:ext cx="2133601" cy="914402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10" name="Line 15"/>
          <p:cNvSpPr/>
          <p:nvPr/>
        </p:nvSpPr>
        <p:spPr>
          <a:xfrm>
            <a:off x="1638300" y="4064000"/>
            <a:ext cx="812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11" name="Line 16"/>
          <p:cNvSpPr/>
          <p:nvPr/>
        </p:nvSpPr>
        <p:spPr>
          <a:xfrm>
            <a:off x="3924300" y="3987800"/>
            <a:ext cx="685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12" name="Line 17"/>
          <p:cNvSpPr/>
          <p:nvPr/>
        </p:nvSpPr>
        <p:spPr>
          <a:xfrm flipH="1">
            <a:off x="6667499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13" name="Line 18"/>
          <p:cNvSpPr/>
          <p:nvPr/>
        </p:nvSpPr>
        <p:spPr>
          <a:xfrm>
            <a:off x="6667500" y="3911600"/>
            <a:ext cx="0" cy="6858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14" name="Line 19"/>
          <p:cNvSpPr/>
          <p:nvPr/>
        </p:nvSpPr>
        <p:spPr>
          <a:xfrm>
            <a:off x="6667500" y="45974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15" name="Line 20"/>
          <p:cNvSpPr/>
          <p:nvPr/>
        </p:nvSpPr>
        <p:spPr>
          <a:xfrm>
            <a:off x="6057900" y="39878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16" name="Line 21"/>
          <p:cNvSpPr/>
          <p:nvPr/>
        </p:nvSpPr>
        <p:spPr>
          <a:xfrm>
            <a:off x="2679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17" name="Line 22"/>
          <p:cNvSpPr/>
          <p:nvPr/>
        </p:nvSpPr>
        <p:spPr>
          <a:xfrm>
            <a:off x="3060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18" name="Line 23"/>
          <p:cNvSpPr/>
          <p:nvPr/>
        </p:nvSpPr>
        <p:spPr>
          <a:xfrm>
            <a:off x="34163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19" name="Line 24"/>
          <p:cNvSpPr/>
          <p:nvPr/>
        </p:nvSpPr>
        <p:spPr>
          <a:xfrm>
            <a:off x="52959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20" name="Line 25"/>
          <p:cNvSpPr/>
          <p:nvPr/>
        </p:nvSpPr>
        <p:spPr>
          <a:xfrm>
            <a:off x="56769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21" name="Text Box 26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Rectangle 3"/>
          <p:cNvSpPr txBox="1"/>
          <p:nvPr>
            <p:ph type="body" sz="quarter" idx="1"/>
          </p:nvPr>
        </p:nvSpPr>
        <p:spPr>
          <a:xfrm>
            <a:off x="546100" y="355600"/>
            <a:ext cx="4660900" cy="12192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  <a:lvl2pPr marL="742950" indent="-285750">
              <a:spcBef>
                <a:spcPts val="600"/>
              </a:spcBef>
              <a:buClrTx/>
              <a:defRPr sz="2800"/>
            </a:lvl2pPr>
          </a:lstStyle>
          <a:p>
            <a:pPr/>
            <a:r>
              <a:t>(b) Coalesce with sibling</a:t>
            </a:r>
          </a:p>
          <a:p>
            <a:pPr lvl="1"/>
            <a:r>
              <a:t>Delete 50</a:t>
            </a:r>
          </a:p>
        </p:txBody>
      </p:sp>
      <p:grpSp>
        <p:nvGrpSpPr>
          <p:cNvPr id="726" name="Rectangle 4"/>
          <p:cNvGrpSpPr/>
          <p:nvPr/>
        </p:nvGrpSpPr>
        <p:grpSpPr>
          <a:xfrm>
            <a:off x="3543300" y="2463800"/>
            <a:ext cx="1524000" cy="838200"/>
            <a:chOff x="0" y="0"/>
            <a:chExt cx="1524000" cy="838200"/>
          </a:xfrm>
        </p:grpSpPr>
        <p:sp>
          <p:nvSpPr>
            <p:cNvPr id="724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25" name="10…"/>
            <p:cNvSpPr txBox="1"/>
            <p:nvPr/>
          </p:nvSpPr>
          <p:spPr>
            <a:xfrm rot="16200000">
              <a:off x="455657" y="-155035"/>
              <a:ext cx="612686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100</a:t>
              </a:r>
            </a:p>
          </p:txBody>
        </p:sp>
      </p:grpSp>
      <p:grpSp>
        <p:nvGrpSpPr>
          <p:cNvPr id="729" name="Rectangle 5"/>
          <p:cNvGrpSpPr/>
          <p:nvPr/>
        </p:nvGrpSpPr>
        <p:grpSpPr>
          <a:xfrm>
            <a:off x="2431077" y="3911600"/>
            <a:ext cx="1614846" cy="838200"/>
            <a:chOff x="38397" y="0"/>
            <a:chExt cx="1614844" cy="838200"/>
          </a:xfrm>
        </p:grpSpPr>
        <p:sp>
          <p:nvSpPr>
            <p:cNvPr id="727" name="Rectangle"/>
            <p:cNvSpPr/>
            <p:nvPr/>
          </p:nvSpPr>
          <p:spPr>
            <a:xfrm rot="16200000">
              <a:off x="426720" y="-342900"/>
              <a:ext cx="838201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728" name="10…"/>
            <p:cNvSpPr txBox="1"/>
            <p:nvPr/>
          </p:nvSpPr>
          <p:spPr>
            <a:xfrm rot="16200000">
              <a:off x="567779" y="-388323"/>
              <a:ext cx="556082" cy="1614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  <a:endParaRPr sz="3200"/>
            </a:p>
          </p:txBody>
        </p:sp>
      </p:grpSp>
      <p:grpSp>
        <p:nvGrpSpPr>
          <p:cNvPr id="732" name="Rectangle 6"/>
          <p:cNvGrpSpPr/>
          <p:nvPr/>
        </p:nvGrpSpPr>
        <p:grpSpPr>
          <a:xfrm>
            <a:off x="4686300" y="3911600"/>
            <a:ext cx="1524000" cy="838200"/>
            <a:chOff x="0" y="0"/>
            <a:chExt cx="1524000" cy="838200"/>
          </a:xfrm>
        </p:grpSpPr>
        <p:sp>
          <p:nvSpPr>
            <p:cNvPr id="730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31" name="40…"/>
            <p:cNvSpPr txBox="1"/>
            <p:nvPr/>
          </p:nvSpPr>
          <p:spPr>
            <a:xfrm rot="16200000">
              <a:off x="483959" y="227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50</a:t>
              </a:r>
            </a:p>
          </p:txBody>
        </p:sp>
      </p:grpSp>
      <p:sp>
        <p:nvSpPr>
          <p:cNvPr id="733" name="Line 7"/>
          <p:cNvSpPr/>
          <p:nvPr/>
        </p:nvSpPr>
        <p:spPr>
          <a:xfrm flipH="1">
            <a:off x="4686299" y="2006600"/>
            <a:ext cx="22860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34" name="Line 8"/>
          <p:cNvSpPr/>
          <p:nvPr/>
        </p:nvSpPr>
        <p:spPr>
          <a:xfrm>
            <a:off x="1028700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35" name="Line 9"/>
          <p:cNvSpPr/>
          <p:nvPr/>
        </p:nvSpPr>
        <p:spPr>
          <a:xfrm>
            <a:off x="1028700" y="4673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36" name="Line 10"/>
          <p:cNvSpPr/>
          <p:nvPr/>
        </p:nvSpPr>
        <p:spPr>
          <a:xfrm>
            <a:off x="1714500" y="39116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37" name="Line 11"/>
          <p:cNvSpPr/>
          <p:nvPr/>
        </p:nvSpPr>
        <p:spPr>
          <a:xfrm flipH="1">
            <a:off x="3162299" y="3073400"/>
            <a:ext cx="9144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38" name="Line 12"/>
          <p:cNvSpPr/>
          <p:nvPr/>
        </p:nvSpPr>
        <p:spPr>
          <a:xfrm>
            <a:off x="4533900" y="3073400"/>
            <a:ext cx="9906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39" name="Line 13"/>
          <p:cNvSpPr/>
          <p:nvPr/>
        </p:nvSpPr>
        <p:spPr>
          <a:xfrm flipH="1">
            <a:off x="1638299" y="2844800"/>
            <a:ext cx="2057401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40" name="Line 14"/>
          <p:cNvSpPr/>
          <p:nvPr/>
        </p:nvSpPr>
        <p:spPr>
          <a:xfrm>
            <a:off x="4991100" y="2844799"/>
            <a:ext cx="2133601" cy="914402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41" name="Line 15"/>
          <p:cNvSpPr/>
          <p:nvPr/>
        </p:nvSpPr>
        <p:spPr>
          <a:xfrm>
            <a:off x="1638300" y="4064000"/>
            <a:ext cx="812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42" name="Line 16"/>
          <p:cNvSpPr/>
          <p:nvPr/>
        </p:nvSpPr>
        <p:spPr>
          <a:xfrm>
            <a:off x="3924300" y="3987800"/>
            <a:ext cx="685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43" name="Line 17"/>
          <p:cNvSpPr/>
          <p:nvPr/>
        </p:nvSpPr>
        <p:spPr>
          <a:xfrm flipH="1">
            <a:off x="6667499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4" name="Line 18"/>
          <p:cNvSpPr/>
          <p:nvPr/>
        </p:nvSpPr>
        <p:spPr>
          <a:xfrm>
            <a:off x="6667500" y="3911600"/>
            <a:ext cx="0" cy="6858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5" name="Line 19"/>
          <p:cNvSpPr/>
          <p:nvPr/>
        </p:nvSpPr>
        <p:spPr>
          <a:xfrm>
            <a:off x="6667500" y="45974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6" name="Line 20"/>
          <p:cNvSpPr/>
          <p:nvPr/>
        </p:nvSpPr>
        <p:spPr>
          <a:xfrm>
            <a:off x="6057900" y="39878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47" name="Line 21"/>
          <p:cNvSpPr/>
          <p:nvPr/>
        </p:nvSpPr>
        <p:spPr>
          <a:xfrm>
            <a:off x="2679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48" name="Line 22"/>
          <p:cNvSpPr/>
          <p:nvPr/>
        </p:nvSpPr>
        <p:spPr>
          <a:xfrm>
            <a:off x="3060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49" name="Line 23"/>
          <p:cNvSpPr/>
          <p:nvPr/>
        </p:nvSpPr>
        <p:spPr>
          <a:xfrm>
            <a:off x="34163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50" name="Line 24"/>
          <p:cNvSpPr/>
          <p:nvPr/>
        </p:nvSpPr>
        <p:spPr>
          <a:xfrm>
            <a:off x="52959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51" name="Line 25"/>
          <p:cNvSpPr/>
          <p:nvPr/>
        </p:nvSpPr>
        <p:spPr>
          <a:xfrm>
            <a:off x="56769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52" name="Text Box 26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  <p:grpSp>
        <p:nvGrpSpPr>
          <p:cNvPr id="759" name="Group 33"/>
          <p:cNvGrpSpPr/>
          <p:nvPr/>
        </p:nvGrpSpPr>
        <p:grpSpPr>
          <a:xfrm>
            <a:off x="3542253" y="2679682"/>
            <a:ext cx="2858547" cy="2298718"/>
            <a:chOff x="11335" y="0"/>
            <a:chExt cx="2858546" cy="2298716"/>
          </a:xfrm>
        </p:grpSpPr>
        <p:sp>
          <p:nvSpPr>
            <p:cNvPr id="753" name="Text Box 27"/>
            <p:cNvSpPr txBox="1"/>
            <p:nvPr/>
          </p:nvSpPr>
          <p:spPr>
            <a:xfrm rot="16200000">
              <a:off x="8284" y="141819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40</a:t>
              </a:r>
            </a:p>
          </p:txBody>
        </p:sp>
        <p:sp>
          <p:nvSpPr>
            <p:cNvPr id="754" name="Line 28"/>
            <p:cNvSpPr/>
            <p:nvPr/>
          </p:nvSpPr>
          <p:spPr>
            <a:xfrm flipH="1">
              <a:off x="240982" y="1892317"/>
              <a:ext cx="1" cy="40640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5" name="Freeform 29"/>
            <p:cNvSpPr/>
            <p:nvPr/>
          </p:nvSpPr>
          <p:spPr>
            <a:xfrm>
              <a:off x="1206182" y="1066817"/>
              <a:ext cx="1574801" cy="120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67" y="20207"/>
                    <a:pt x="2569" y="19497"/>
                    <a:pt x="4006" y="18872"/>
                  </a:cubicBezTo>
                  <a:cubicBezTo>
                    <a:pt x="4311" y="17280"/>
                    <a:pt x="3876" y="15404"/>
                    <a:pt x="5052" y="14324"/>
                  </a:cubicBezTo>
                  <a:cubicBezTo>
                    <a:pt x="5356" y="14040"/>
                    <a:pt x="5748" y="14040"/>
                    <a:pt x="6097" y="13869"/>
                  </a:cubicBezTo>
                  <a:cubicBezTo>
                    <a:pt x="6924" y="13472"/>
                    <a:pt x="7686" y="12875"/>
                    <a:pt x="8535" y="12505"/>
                  </a:cubicBezTo>
                  <a:cubicBezTo>
                    <a:pt x="9167" y="12221"/>
                    <a:pt x="9864" y="12022"/>
                    <a:pt x="10452" y="11596"/>
                  </a:cubicBezTo>
                  <a:cubicBezTo>
                    <a:pt x="11736" y="10686"/>
                    <a:pt x="13065" y="9237"/>
                    <a:pt x="14458" y="8640"/>
                  </a:cubicBezTo>
                  <a:cubicBezTo>
                    <a:pt x="15220" y="7162"/>
                    <a:pt x="16527" y="6309"/>
                    <a:pt x="17594" y="5229"/>
                  </a:cubicBezTo>
                  <a:cubicBezTo>
                    <a:pt x="18312" y="4491"/>
                    <a:pt x="18552" y="3098"/>
                    <a:pt x="19335" y="2501"/>
                  </a:cubicBezTo>
                  <a:cubicBezTo>
                    <a:pt x="19466" y="2416"/>
                    <a:pt x="20490" y="1620"/>
                    <a:pt x="20729" y="1364"/>
                  </a:cubicBezTo>
                  <a:cubicBezTo>
                    <a:pt x="20925" y="1165"/>
                    <a:pt x="21099" y="938"/>
                    <a:pt x="21252" y="682"/>
                  </a:cubicBezTo>
                  <a:cubicBezTo>
                    <a:pt x="21382" y="483"/>
                    <a:pt x="21600" y="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6" name="Freeform 30"/>
            <p:cNvSpPr/>
            <p:nvPr/>
          </p:nvSpPr>
          <p:spPr>
            <a:xfrm>
              <a:off x="1231582" y="1143017"/>
              <a:ext cx="1638301" cy="110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0" y="497"/>
                    <a:pt x="481" y="962"/>
                    <a:pt x="670" y="1490"/>
                  </a:cubicBezTo>
                  <a:cubicBezTo>
                    <a:pt x="837" y="1986"/>
                    <a:pt x="900" y="2607"/>
                    <a:pt x="1172" y="2979"/>
                  </a:cubicBezTo>
                  <a:cubicBezTo>
                    <a:pt x="1591" y="3538"/>
                    <a:pt x="3014" y="3941"/>
                    <a:pt x="3516" y="4221"/>
                  </a:cubicBezTo>
                  <a:cubicBezTo>
                    <a:pt x="4605" y="4810"/>
                    <a:pt x="5463" y="5834"/>
                    <a:pt x="6530" y="6455"/>
                  </a:cubicBezTo>
                  <a:cubicBezTo>
                    <a:pt x="7577" y="8783"/>
                    <a:pt x="9314" y="9186"/>
                    <a:pt x="10716" y="10924"/>
                  </a:cubicBezTo>
                  <a:cubicBezTo>
                    <a:pt x="10988" y="11266"/>
                    <a:pt x="11114" y="11824"/>
                    <a:pt x="11386" y="12166"/>
                  </a:cubicBezTo>
                  <a:cubicBezTo>
                    <a:pt x="12265" y="13283"/>
                    <a:pt x="13333" y="14059"/>
                    <a:pt x="14233" y="15145"/>
                  </a:cubicBezTo>
                  <a:cubicBezTo>
                    <a:pt x="15447" y="16603"/>
                    <a:pt x="15907" y="17628"/>
                    <a:pt x="17414" y="18621"/>
                  </a:cubicBezTo>
                  <a:cubicBezTo>
                    <a:pt x="18523" y="19366"/>
                    <a:pt x="20909" y="19552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7" name="Freeform 31"/>
            <p:cNvSpPr/>
            <p:nvPr/>
          </p:nvSpPr>
          <p:spPr>
            <a:xfrm>
              <a:off x="634682" y="0"/>
              <a:ext cx="254001" cy="44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524" fill="norm" stroke="1" extrusionOk="0">
                  <a:moveTo>
                    <a:pt x="0" y="21524"/>
                  </a:moveTo>
                  <a:cubicBezTo>
                    <a:pt x="2518" y="19372"/>
                    <a:pt x="6361" y="14760"/>
                    <a:pt x="6361" y="14760"/>
                  </a:cubicBezTo>
                  <a:cubicBezTo>
                    <a:pt x="9144" y="6765"/>
                    <a:pt x="7686" y="10686"/>
                    <a:pt x="10601" y="3076"/>
                  </a:cubicBezTo>
                  <a:cubicBezTo>
                    <a:pt x="10999" y="2076"/>
                    <a:pt x="15902" y="1538"/>
                    <a:pt x="16962" y="1231"/>
                  </a:cubicBezTo>
                  <a:cubicBezTo>
                    <a:pt x="21600" y="-76"/>
                    <a:pt x="18552" y="1"/>
                    <a:pt x="21202" y="1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8" name="Freeform 32"/>
            <p:cNvSpPr/>
            <p:nvPr/>
          </p:nvSpPr>
          <p:spPr>
            <a:xfrm>
              <a:off x="1472882" y="800117"/>
              <a:ext cx="419125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0800" fill="norm" stroke="1" extrusionOk="0">
                  <a:moveTo>
                    <a:pt x="0" y="20800"/>
                  </a:moveTo>
                  <a:cubicBezTo>
                    <a:pt x="5684" y="18000"/>
                    <a:pt x="11368" y="15800"/>
                    <a:pt x="16890" y="11200"/>
                  </a:cubicBezTo>
                  <a:cubicBezTo>
                    <a:pt x="17296" y="9600"/>
                    <a:pt x="17621" y="7600"/>
                    <a:pt x="18189" y="6400"/>
                  </a:cubicBezTo>
                  <a:cubicBezTo>
                    <a:pt x="21600" y="-800"/>
                    <a:pt x="21438" y="5000"/>
                    <a:pt x="2143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/>
          <p:cNvSpPr txBox="1"/>
          <p:nvPr>
            <p:ph type="body" sz="quarter" idx="1"/>
          </p:nvPr>
        </p:nvSpPr>
        <p:spPr>
          <a:xfrm>
            <a:off x="546100" y="355600"/>
            <a:ext cx="4660900" cy="12192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  <a:lvl2pPr marL="742950" indent="-285750">
              <a:spcBef>
                <a:spcPts val="600"/>
              </a:spcBef>
              <a:buClrTx/>
              <a:defRPr sz="2800"/>
            </a:lvl2pPr>
          </a:lstStyle>
          <a:p>
            <a:pPr/>
            <a:r>
              <a:t>(c) Redistribute keys</a:t>
            </a:r>
          </a:p>
          <a:p>
            <a:pPr lvl="1"/>
            <a:r>
              <a:t>Delete 50</a:t>
            </a:r>
          </a:p>
        </p:txBody>
      </p:sp>
      <p:grpSp>
        <p:nvGrpSpPr>
          <p:cNvPr id="764" name="Rectangle 3"/>
          <p:cNvGrpSpPr/>
          <p:nvPr/>
        </p:nvGrpSpPr>
        <p:grpSpPr>
          <a:xfrm>
            <a:off x="3543300" y="2463800"/>
            <a:ext cx="1524000" cy="838200"/>
            <a:chOff x="0" y="0"/>
            <a:chExt cx="1524000" cy="838200"/>
          </a:xfrm>
        </p:grpSpPr>
        <p:sp>
          <p:nvSpPr>
            <p:cNvPr id="762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63" name="10…"/>
            <p:cNvSpPr txBox="1"/>
            <p:nvPr/>
          </p:nvSpPr>
          <p:spPr>
            <a:xfrm rot="16200000">
              <a:off x="455657" y="-155035"/>
              <a:ext cx="612686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100</a:t>
              </a:r>
            </a:p>
          </p:txBody>
        </p:sp>
      </p:grpSp>
      <p:grpSp>
        <p:nvGrpSpPr>
          <p:cNvPr id="767" name="Rectangle 4"/>
          <p:cNvGrpSpPr/>
          <p:nvPr/>
        </p:nvGrpSpPr>
        <p:grpSpPr>
          <a:xfrm>
            <a:off x="2476500" y="3911600"/>
            <a:ext cx="1524000" cy="838200"/>
            <a:chOff x="20319" y="0"/>
            <a:chExt cx="1524000" cy="838200"/>
          </a:xfrm>
        </p:grpSpPr>
        <p:sp>
          <p:nvSpPr>
            <p:cNvPr id="765" name="Rectangle"/>
            <p:cNvSpPr/>
            <p:nvPr/>
          </p:nvSpPr>
          <p:spPr>
            <a:xfrm rot="16200000">
              <a:off x="363219" y="-342900"/>
              <a:ext cx="838201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66" name="10…"/>
            <p:cNvSpPr txBox="1"/>
            <p:nvPr/>
          </p:nvSpPr>
          <p:spPr>
            <a:xfrm rot="16200000">
              <a:off x="504279" y="-332835"/>
              <a:ext cx="556082" cy="1503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35</a:t>
              </a:r>
            </a:p>
          </p:txBody>
        </p:sp>
      </p:grpSp>
      <p:grpSp>
        <p:nvGrpSpPr>
          <p:cNvPr id="770" name="Rectangle 5"/>
          <p:cNvGrpSpPr/>
          <p:nvPr/>
        </p:nvGrpSpPr>
        <p:grpSpPr>
          <a:xfrm>
            <a:off x="4686300" y="3911600"/>
            <a:ext cx="1524000" cy="838200"/>
            <a:chOff x="0" y="0"/>
            <a:chExt cx="1524000" cy="838200"/>
          </a:xfrm>
        </p:grpSpPr>
        <p:sp>
          <p:nvSpPr>
            <p:cNvPr id="768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69" name="40…"/>
            <p:cNvSpPr txBox="1"/>
            <p:nvPr/>
          </p:nvSpPr>
          <p:spPr>
            <a:xfrm rot="16200000">
              <a:off x="4839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50</a:t>
              </a:r>
            </a:p>
          </p:txBody>
        </p:sp>
      </p:grpSp>
      <p:sp>
        <p:nvSpPr>
          <p:cNvPr id="771" name="Line 6"/>
          <p:cNvSpPr/>
          <p:nvPr/>
        </p:nvSpPr>
        <p:spPr>
          <a:xfrm flipH="1">
            <a:off x="4686299" y="2006600"/>
            <a:ext cx="22860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72" name="Line 7"/>
          <p:cNvSpPr/>
          <p:nvPr/>
        </p:nvSpPr>
        <p:spPr>
          <a:xfrm>
            <a:off x="1028700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73" name="Line 8"/>
          <p:cNvSpPr/>
          <p:nvPr/>
        </p:nvSpPr>
        <p:spPr>
          <a:xfrm>
            <a:off x="1028700" y="4673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74" name="Line 9"/>
          <p:cNvSpPr/>
          <p:nvPr/>
        </p:nvSpPr>
        <p:spPr>
          <a:xfrm>
            <a:off x="1714500" y="39116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75" name="Line 10"/>
          <p:cNvSpPr/>
          <p:nvPr/>
        </p:nvSpPr>
        <p:spPr>
          <a:xfrm flipH="1">
            <a:off x="3162299" y="3073400"/>
            <a:ext cx="9144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76" name="Line 11"/>
          <p:cNvSpPr/>
          <p:nvPr/>
        </p:nvSpPr>
        <p:spPr>
          <a:xfrm>
            <a:off x="4533900" y="3073400"/>
            <a:ext cx="9906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77" name="Line 12"/>
          <p:cNvSpPr/>
          <p:nvPr/>
        </p:nvSpPr>
        <p:spPr>
          <a:xfrm flipH="1">
            <a:off x="1638299" y="2844800"/>
            <a:ext cx="2057401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78" name="Line 13"/>
          <p:cNvSpPr/>
          <p:nvPr/>
        </p:nvSpPr>
        <p:spPr>
          <a:xfrm>
            <a:off x="4991100" y="2844799"/>
            <a:ext cx="2133601" cy="914402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79" name="Line 14"/>
          <p:cNvSpPr/>
          <p:nvPr/>
        </p:nvSpPr>
        <p:spPr>
          <a:xfrm>
            <a:off x="1638300" y="4064000"/>
            <a:ext cx="812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0" name="Line 15"/>
          <p:cNvSpPr/>
          <p:nvPr/>
        </p:nvSpPr>
        <p:spPr>
          <a:xfrm>
            <a:off x="3924300" y="3987800"/>
            <a:ext cx="685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1" name="Line 16"/>
          <p:cNvSpPr/>
          <p:nvPr/>
        </p:nvSpPr>
        <p:spPr>
          <a:xfrm flipH="1">
            <a:off x="6667499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82" name="Line 17"/>
          <p:cNvSpPr/>
          <p:nvPr/>
        </p:nvSpPr>
        <p:spPr>
          <a:xfrm>
            <a:off x="6667500" y="3911600"/>
            <a:ext cx="0" cy="6858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83" name="Line 18"/>
          <p:cNvSpPr/>
          <p:nvPr/>
        </p:nvSpPr>
        <p:spPr>
          <a:xfrm>
            <a:off x="6667500" y="45974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84" name="Line 19"/>
          <p:cNvSpPr/>
          <p:nvPr/>
        </p:nvSpPr>
        <p:spPr>
          <a:xfrm>
            <a:off x="6057900" y="39878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5" name="Line 20"/>
          <p:cNvSpPr/>
          <p:nvPr/>
        </p:nvSpPr>
        <p:spPr>
          <a:xfrm>
            <a:off x="2679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6" name="Line 21"/>
          <p:cNvSpPr/>
          <p:nvPr/>
        </p:nvSpPr>
        <p:spPr>
          <a:xfrm>
            <a:off x="3060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7" name="Line 22"/>
          <p:cNvSpPr/>
          <p:nvPr/>
        </p:nvSpPr>
        <p:spPr>
          <a:xfrm>
            <a:off x="34163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8" name="Line 23"/>
          <p:cNvSpPr/>
          <p:nvPr/>
        </p:nvSpPr>
        <p:spPr>
          <a:xfrm>
            <a:off x="5448300" y="45847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9" name="Line 24"/>
          <p:cNvSpPr/>
          <p:nvPr/>
        </p:nvSpPr>
        <p:spPr>
          <a:xfrm>
            <a:off x="5854700" y="45847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90" name="Text Box 25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  <p:sp>
        <p:nvSpPr>
          <p:cNvPr id="791" name="Line 36"/>
          <p:cNvSpPr/>
          <p:nvPr/>
        </p:nvSpPr>
        <p:spPr>
          <a:xfrm>
            <a:off x="3784600" y="45720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3"/>
          <p:cNvSpPr txBox="1"/>
          <p:nvPr>
            <p:ph type="body" sz="quarter" idx="1"/>
          </p:nvPr>
        </p:nvSpPr>
        <p:spPr>
          <a:xfrm>
            <a:off x="393700" y="533400"/>
            <a:ext cx="7772400" cy="5969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(a) Insert key = 32</a:t>
            </a:r>
          </a:p>
        </p:txBody>
      </p:sp>
      <p:sp>
        <p:nvSpPr>
          <p:cNvPr id="163" name="Text Box 4"/>
          <p:cNvSpPr txBox="1"/>
          <p:nvPr/>
        </p:nvSpPr>
        <p:spPr>
          <a:xfrm>
            <a:off x="7210767" y="5609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166" name="Rectangle 5"/>
          <p:cNvGrpSpPr/>
          <p:nvPr/>
        </p:nvGrpSpPr>
        <p:grpSpPr>
          <a:xfrm>
            <a:off x="952500" y="4267200"/>
            <a:ext cx="1524000" cy="990600"/>
            <a:chOff x="0" y="0"/>
            <a:chExt cx="1524000" cy="990600"/>
          </a:xfrm>
        </p:grpSpPr>
        <p:sp>
          <p:nvSpPr>
            <p:cNvPr id="164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65" name="3…"/>
            <p:cNvSpPr txBox="1"/>
            <p:nvPr/>
          </p:nvSpPr>
          <p:spPr>
            <a:xfrm rot="16200000">
              <a:off x="551725" y="-78835"/>
              <a:ext cx="420550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</a:t>
              </a:r>
              <a:endParaRPr sz="3200"/>
            </a:p>
            <a:p>
              <a:pPr algn="ctr">
                <a:defRPr sz="2400"/>
              </a:pPr>
              <a:r>
                <a:t>5</a:t>
              </a:r>
              <a:endParaRPr sz="3200"/>
            </a:p>
            <a:p>
              <a:pPr algn="ctr">
                <a:defRPr sz="2400"/>
              </a:pPr>
              <a:r>
                <a:t>11</a:t>
              </a:r>
            </a:p>
          </p:txBody>
        </p:sp>
      </p:grpSp>
      <p:grpSp>
        <p:nvGrpSpPr>
          <p:cNvPr id="169" name="Rectangle 6"/>
          <p:cNvGrpSpPr/>
          <p:nvPr/>
        </p:nvGrpSpPr>
        <p:grpSpPr>
          <a:xfrm>
            <a:off x="2933700" y="4267200"/>
            <a:ext cx="1524000" cy="990600"/>
            <a:chOff x="0" y="0"/>
            <a:chExt cx="1524000" cy="990600"/>
          </a:xfrm>
        </p:grpSpPr>
        <p:sp>
          <p:nvSpPr>
            <p:cNvPr id="167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168" name="30…"/>
            <p:cNvSpPr txBox="1"/>
            <p:nvPr/>
          </p:nvSpPr>
          <p:spPr>
            <a:xfrm rot="16200000">
              <a:off x="483959" y="-134323"/>
              <a:ext cx="556082" cy="12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31</a:t>
              </a:r>
              <a:endParaRPr sz="3200"/>
            </a:p>
          </p:txBody>
        </p:sp>
      </p:grpSp>
      <p:sp>
        <p:nvSpPr>
          <p:cNvPr id="170" name="Line 7"/>
          <p:cNvSpPr/>
          <p:nvPr/>
        </p:nvSpPr>
        <p:spPr>
          <a:xfrm>
            <a:off x="2400300" y="4419600"/>
            <a:ext cx="508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1" name="Line 8"/>
          <p:cNvSpPr/>
          <p:nvPr/>
        </p:nvSpPr>
        <p:spPr>
          <a:xfrm>
            <a:off x="1333500" y="5105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2" name="Line 9"/>
          <p:cNvSpPr/>
          <p:nvPr/>
        </p:nvSpPr>
        <p:spPr>
          <a:xfrm>
            <a:off x="1714500" y="5105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3" name="Line 10"/>
          <p:cNvSpPr/>
          <p:nvPr/>
        </p:nvSpPr>
        <p:spPr>
          <a:xfrm>
            <a:off x="2095500" y="5105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4" name="Line 11"/>
          <p:cNvSpPr/>
          <p:nvPr/>
        </p:nvSpPr>
        <p:spPr>
          <a:xfrm>
            <a:off x="3683000" y="50292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5" name="Line 12"/>
          <p:cNvSpPr/>
          <p:nvPr/>
        </p:nvSpPr>
        <p:spPr>
          <a:xfrm>
            <a:off x="3340100" y="50165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6" name="Line 13"/>
          <p:cNvSpPr/>
          <p:nvPr/>
        </p:nvSpPr>
        <p:spPr>
          <a:xfrm>
            <a:off x="4381500" y="4495800"/>
            <a:ext cx="304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79" name="Rectangle 14"/>
          <p:cNvGrpSpPr/>
          <p:nvPr/>
        </p:nvGrpSpPr>
        <p:grpSpPr>
          <a:xfrm>
            <a:off x="1943100" y="2971800"/>
            <a:ext cx="1524000" cy="762000"/>
            <a:chOff x="0" y="0"/>
            <a:chExt cx="1524000" cy="762000"/>
          </a:xfrm>
        </p:grpSpPr>
        <p:sp>
          <p:nvSpPr>
            <p:cNvPr id="177" name="Rectangle"/>
            <p:cNvSpPr/>
            <p:nvPr/>
          </p:nvSpPr>
          <p:spPr>
            <a:xfrm rot="16200000">
              <a:off x="381000" y="-381000"/>
              <a:ext cx="7620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78" name="30"/>
            <p:cNvSpPr txBox="1"/>
            <p:nvPr/>
          </p:nvSpPr>
          <p:spPr>
            <a:xfrm rot="16200000">
              <a:off x="540414" y="1624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30</a:t>
              </a:r>
            </a:p>
          </p:txBody>
        </p:sp>
      </p:grpSp>
      <p:grpSp>
        <p:nvGrpSpPr>
          <p:cNvPr id="182" name="Rectangle 15"/>
          <p:cNvGrpSpPr/>
          <p:nvPr/>
        </p:nvGrpSpPr>
        <p:grpSpPr>
          <a:xfrm>
            <a:off x="3238500" y="1600200"/>
            <a:ext cx="1524000" cy="838200"/>
            <a:chOff x="0" y="0"/>
            <a:chExt cx="1524000" cy="838200"/>
          </a:xfrm>
        </p:grpSpPr>
        <p:sp>
          <p:nvSpPr>
            <p:cNvPr id="180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81" name="100"/>
            <p:cNvSpPr txBox="1"/>
            <p:nvPr/>
          </p:nvSpPr>
          <p:spPr>
            <a:xfrm rot="16200000">
              <a:off x="455657" y="200565"/>
              <a:ext cx="61268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</a:p>
          </p:txBody>
        </p:sp>
      </p:grpSp>
      <p:sp>
        <p:nvSpPr>
          <p:cNvPr id="183" name="Line 16"/>
          <p:cNvSpPr/>
          <p:nvPr/>
        </p:nvSpPr>
        <p:spPr>
          <a:xfrm flipH="1">
            <a:off x="2933699" y="2209799"/>
            <a:ext cx="685801" cy="609602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4" name="Line 17"/>
          <p:cNvSpPr/>
          <p:nvPr/>
        </p:nvSpPr>
        <p:spPr>
          <a:xfrm>
            <a:off x="4533900" y="2133600"/>
            <a:ext cx="685801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5" name="Line 18"/>
          <p:cNvSpPr/>
          <p:nvPr/>
        </p:nvSpPr>
        <p:spPr>
          <a:xfrm flipH="1">
            <a:off x="1943099" y="3429000"/>
            <a:ext cx="3048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6" name="Line 19"/>
          <p:cNvSpPr/>
          <p:nvPr/>
        </p:nvSpPr>
        <p:spPr>
          <a:xfrm>
            <a:off x="3086100" y="3352800"/>
            <a:ext cx="6096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87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6666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Rectangle 2"/>
          <p:cNvSpPr txBox="1"/>
          <p:nvPr>
            <p:ph type="body" sz="quarter" idx="1"/>
          </p:nvPr>
        </p:nvSpPr>
        <p:spPr>
          <a:xfrm>
            <a:off x="546100" y="355600"/>
            <a:ext cx="4660900" cy="12192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  <a:lvl2pPr marL="742950" indent="-285750">
              <a:spcBef>
                <a:spcPts val="600"/>
              </a:spcBef>
              <a:buClrTx/>
              <a:defRPr sz="2800"/>
            </a:lvl2pPr>
          </a:lstStyle>
          <a:p>
            <a:pPr/>
            <a:r>
              <a:t>(c) Redistribute keys</a:t>
            </a:r>
          </a:p>
          <a:p>
            <a:pPr lvl="1"/>
            <a:r>
              <a:t>Delete 50</a:t>
            </a:r>
          </a:p>
        </p:txBody>
      </p:sp>
      <p:grpSp>
        <p:nvGrpSpPr>
          <p:cNvPr id="796" name="Rectangle 3"/>
          <p:cNvGrpSpPr/>
          <p:nvPr/>
        </p:nvGrpSpPr>
        <p:grpSpPr>
          <a:xfrm>
            <a:off x="3543300" y="2463800"/>
            <a:ext cx="1524000" cy="838200"/>
            <a:chOff x="0" y="0"/>
            <a:chExt cx="1524000" cy="838200"/>
          </a:xfrm>
        </p:grpSpPr>
        <p:sp>
          <p:nvSpPr>
            <p:cNvPr id="794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95" name="10…"/>
            <p:cNvSpPr txBox="1"/>
            <p:nvPr/>
          </p:nvSpPr>
          <p:spPr>
            <a:xfrm rot="16200000">
              <a:off x="455657" y="-155035"/>
              <a:ext cx="612686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100</a:t>
              </a:r>
            </a:p>
          </p:txBody>
        </p:sp>
      </p:grpSp>
      <p:grpSp>
        <p:nvGrpSpPr>
          <p:cNvPr id="799" name="Rectangle 4"/>
          <p:cNvGrpSpPr/>
          <p:nvPr/>
        </p:nvGrpSpPr>
        <p:grpSpPr>
          <a:xfrm>
            <a:off x="2476500" y="3911600"/>
            <a:ext cx="1524000" cy="838200"/>
            <a:chOff x="20319" y="0"/>
            <a:chExt cx="1524000" cy="838200"/>
          </a:xfrm>
        </p:grpSpPr>
        <p:sp>
          <p:nvSpPr>
            <p:cNvPr id="797" name="Rectangle"/>
            <p:cNvSpPr/>
            <p:nvPr/>
          </p:nvSpPr>
          <p:spPr>
            <a:xfrm rot="16200000">
              <a:off x="363219" y="-342900"/>
              <a:ext cx="838201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798" name="10…"/>
            <p:cNvSpPr txBox="1"/>
            <p:nvPr/>
          </p:nvSpPr>
          <p:spPr>
            <a:xfrm rot="16200000">
              <a:off x="504279" y="-332835"/>
              <a:ext cx="556082" cy="1503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35</a:t>
              </a:r>
            </a:p>
          </p:txBody>
        </p:sp>
      </p:grpSp>
      <p:grpSp>
        <p:nvGrpSpPr>
          <p:cNvPr id="802" name="Rectangle 5"/>
          <p:cNvGrpSpPr/>
          <p:nvPr/>
        </p:nvGrpSpPr>
        <p:grpSpPr>
          <a:xfrm>
            <a:off x="4686300" y="3911600"/>
            <a:ext cx="1524000" cy="838200"/>
            <a:chOff x="0" y="0"/>
            <a:chExt cx="1524000" cy="838200"/>
          </a:xfrm>
        </p:grpSpPr>
        <p:sp>
          <p:nvSpPr>
            <p:cNvPr id="800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01" name="40…"/>
            <p:cNvSpPr txBox="1"/>
            <p:nvPr/>
          </p:nvSpPr>
          <p:spPr>
            <a:xfrm rot="16200000">
              <a:off x="483959" y="-155035"/>
              <a:ext cx="556082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50</a:t>
              </a:r>
            </a:p>
          </p:txBody>
        </p:sp>
      </p:grpSp>
      <p:sp>
        <p:nvSpPr>
          <p:cNvPr id="803" name="Line 6"/>
          <p:cNvSpPr/>
          <p:nvPr/>
        </p:nvSpPr>
        <p:spPr>
          <a:xfrm flipH="1">
            <a:off x="4686299" y="2006600"/>
            <a:ext cx="228601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04" name="Line 7"/>
          <p:cNvSpPr/>
          <p:nvPr/>
        </p:nvSpPr>
        <p:spPr>
          <a:xfrm>
            <a:off x="1028700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5" name="Line 8"/>
          <p:cNvSpPr/>
          <p:nvPr/>
        </p:nvSpPr>
        <p:spPr>
          <a:xfrm>
            <a:off x="1028700" y="4673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6" name="Line 9"/>
          <p:cNvSpPr/>
          <p:nvPr/>
        </p:nvSpPr>
        <p:spPr>
          <a:xfrm>
            <a:off x="1714500" y="39116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7" name="Line 10"/>
          <p:cNvSpPr/>
          <p:nvPr/>
        </p:nvSpPr>
        <p:spPr>
          <a:xfrm flipH="1">
            <a:off x="3162299" y="3073400"/>
            <a:ext cx="9144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08" name="Line 11"/>
          <p:cNvSpPr/>
          <p:nvPr/>
        </p:nvSpPr>
        <p:spPr>
          <a:xfrm>
            <a:off x="4533900" y="3073400"/>
            <a:ext cx="9906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09" name="Line 12"/>
          <p:cNvSpPr/>
          <p:nvPr/>
        </p:nvSpPr>
        <p:spPr>
          <a:xfrm flipH="1">
            <a:off x="1638299" y="2844800"/>
            <a:ext cx="2057401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10" name="Line 13"/>
          <p:cNvSpPr/>
          <p:nvPr/>
        </p:nvSpPr>
        <p:spPr>
          <a:xfrm>
            <a:off x="4991100" y="2844799"/>
            <a:ext cx="2133601" cy="914402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11" name="Line 14"/>
          <p:cNvSpPr/>
          <p:nvPr/>
        </p:nvSpPr>
        <p:spPr>
          <a:xfrm>
            <a:off x="1638300" y="4064000"/>
            <a:ext cx="812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12" name="Line 15"/>
          <p:cNvSpPr/>
          <p:nvPr/>
        </p:nvSpPr>
        <p:spPr>
          <a:xfrm>
            <a:off x="3924300" y="3987800"/>
            <a:ext cx="685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13" name="Line 16"/>
          <p:cNvSpPr/>
          <p:nvPr/>
        </p:nvSpPr>
        <p:spPr>
          <a:xfrm flipH="1">
            <a:off x="6667499" y="39116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14" name="Line 17"/>
          <p:cNvSpPr/>
          <p:nvPr/>
        </p:nvSpPr>
        <p:spPr>
          <a:xfrm>
            <a:off x="6667500" y="3911600"/>
            <a:ext cx="0" cy="6858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15" name="Line 18"/>
          <p:cNvSpPr/>
          <p:nvPr/>
        </p:nvSpPr>
        <p:spPr>
          <a:xfrm>
            <a:off x="6667500" y="4597400"/>
            <a:ext cx="685801" cy="0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16" name="Line 19"/>
          <p:cNvSpPr/>
          <p:nvPr/>
        </p:nvSpPr>
        <p:spPr>
          <a:xfrm>
            <a:off x="6057900" y="39878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17" name="Line 20"/>
          <p:cNvSpPr/>
          <p:nvPr/>
        </p:nvSpPr>
        <p:spPr>
          <a:xfrm>
            <a:off x="2679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18" name="Line 21"/>
          <p:cNvSpPr/>
          <p:nvPr/>
        </p:nvSpPr>
        <p:spPr>
          <a:xfrm>
            <a:off x="3060700" y="45720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19" name="Line 22"/>
          <p:cNvSpPr/>
          <p:nvPr/>
        </p:nvSpPr>
        <p:spPr>
          <a:xfrm>
            <a:off x="3416300" y="4597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20" name="Line 23"/>
          <p:cNvSpPr/>
          <p:nvPr/>
        </p:nvSpPr>
        <p:spPr>
          <a:xfrm>
            <a:off x="5448300" y="45847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21" name="Line 24"/>
          <p:cNvSpPr/>
          <p:nvPr/>
        </p:nvSpPr>
        <p:spPr>
          <a:xfrm>
            <a:off x="5854700" y="45847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22" name="Text Box 25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  <p:sp>
        <p:nvSpPr>
          <p:cNvPr id="823" name="Line 36"/>
          <p:cNvSpPr/>
          <p:nvPr/>
        </p:nvSpPr>
        <p:spPr>
          <a:xfrm>
            <a:off x="3784600" y="45720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32" name="Group 38"/>
          <p:cNvGrpSpPr/>
          <p:nvPr/>
        </p:nvGrpSpPr>
        <p:grpSpPr>
          <a:xfrm>
            <a:off x="3683000" y="2237452"/>
            <a:ext cx="2374925" cy="2728249"/>
            <a:chOff x="0" y="-3125"/>
            <a:chExt cx="2374924" cy="2728247"/>
          </a:xfrm>
        </p:grpSpPr>
        <p:sp>
          <p:nvSpPr>
            <p:cNvPr id="824" name="Text Box 27"/>
            <p:cNvSpPr txBox="1"/>
            <p:nvPr/>
          </p:nvSpPr>
          <p:spPr>
            <a:xfrm rot="16200000">
              <a:off x="1111914" y="185412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35</a:t>
              </a:r>
            </a:p>
          </p:txBody>
        </p:sp>
        <p:sp>
          <p:nvSpPr>
            <p:cNvPr id="825" name="Line 28"/>
            <p:cNvSpPr/>
            <p:nvPr/>
          </p:nvSpPr>
          <p:spPr>
            <a:xfrm>
              <a:off x="1333500" y="2318722"/>
              <a:ext cx="1" cy="4064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6" name="Freeform 31"/>
            <p:cNvSpPr/>
            <p:nvPr/>
          </p:nvSpPr>
          <p:spPr>
            <a:xfrm>
              <a:off x="482600" y="439104"/>
              <a:ext cx="254001" cy="44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524" fill="norm" stroke="1" extrusionOk="0">
                  <a:moveTo>
                    <a:pt x="0" y="21524"/>
                  </a:moveTo>
                  <a:cubicBezTo>
                    <a:pt x="2518" y="19372"/>
                    <a:pt x="6361" y="14760"/>
                    <a:pt x="6361" y="14760"/>
                  </a:cubicBezTo>
                  <a:cubicBezTo>
                    <a:pt x="9144" y="6765"/>
                    <a:pt x="7686" y="10686"/>
                    <a:pt x="10601" y="3076"/>
                  </a:cubicBezTo>
                  <a:cubicBezTo>
                    <a:pt x="10999" y="2076"/>
                    <a:pt x="15902" y="1538"/>
                    <a:pt x="16962" y="1231"/>
                  </a:cubicBezTo>
                  <a:cubicBezTo>
                    <a:pt x="21600" y="-76"/>
                    <a:pt x="18552" y="1"/>
                    <a:pt x="21202" y="1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7" name="Freeform 32"/>
            <p:cNvSpPr/>
            <p:nvPr/>
          </p:nvSpPr>
          <p:spPr>
            <a:xfrm>
              <a:off x="0" y="2483822"/>
              <a:ext cx="419125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0800" fill="norm" stroke="1" extrusionOk="0">
                  <a:moveTo>
                    <a:pt x="0" y="20800"/>
                  </a:moveTo>
                  <a:cubicBezTo>
                    <a:pt x="5684" y="18000"/>
                    <a:pt x="11368" y="15800"/>
                    <a:pt x="16890" y="11200"/>
                  </a:cubicBezTo>
                  <a:cubicBezTo>
                    <a:pt x="17296" y="9600"/>
                    <a:pt x="17621" y="7600"/>
                    <a:pt x="18189" y="6400"/>
                  </a:cubicBezTo>
                  <a:cubicBezTo>
                    <a:pt x="21600" y="-800"/>
                    <a:pt x="21438" y="5000"/>
                    <a:pt x="2143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8" name="Text Box 33"/>
            <p:cNvSpPr txBox="1"/>
            <p:nvPr/>
          </p:nvSpPr>
          <p:spPr>
            <a:xfrm rot="16200000">
              <a:off x="413414" y="-7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35</a:t>
              </a:r>
            </a:p>
          </p:txBody>
        </p:sp>
        <p:sp>
          <p:nvSpPr>
            <p:cNvPr id="829" name="Freeform 34"/>
            <p:cNvSpPr/>
            <p:nvPr/>
          </p:nvSpPr>
          <p:spPr>
            <a:xfrm>
              <a:off x="0" y="1899604"/>
              <a:ext cx="254001" cy="44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524" fill="norm" stroke="1" extrusionOk="0">
                  <a:moveTo>
                    <a:pt x="0" y="21524"/>
                  </a:moveTo>
                  <a:cubicBezTo>
                    <a:pt x="2518" y="19372"/>
                    <a:pt x="6361" y="14760"/>
                    <a:pt x="6361" y="14760"/>
                  </a:cubicBezTo>
                  <a:cubicBezTo>
                    <a:pt x="9144" y="6765"/>
                    <a:pt x="7686" y="10686"/>
                    <a:pt x="10601" y="3076"/>
                  </a:cubicBezTo>
                  <a:cubicBezTo>
                    <a:pt x="10999" y="2076"/>
                    <a:pt x="15902" y="1538"/>
                    <a:pt x="16962" y="1231"/>
                  </a:cubicBezTo>
                  <a:cubicBezTo>
                    <a:pt x="21600" y="-76"/>
                    <a:pt x="18552" y="1"/>
                    <a:pt x="21202" y="1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0" name="Freeform 35"/>
            <p:cNvSpPr/>
            <p:nvPr/>
          </p:nvSpPr>
          <p:spPr>
            <a:xfrm>
              <a:off x="2044700" y="1912304"/>
              <a:ext cx="254001" cy="44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524" fill="norm" stroke="1" extrusionOk="0">
                  <a:moveTo>
                    <a:pt x="0" y="21524"/>
                  </a:moveTo>
                  <a:cubicBezTo>
                    <a:pt x="2518" y="19372"/>
                    <a:pt x="6361" y="14760"/>
                    <a:pt x="6361" y="14760"/>
                  </a:cubicBezTo>
                  <a:cubicBezTo>
                    <a:pt x="9144" y="6765"/>
                    <a:pt x="7686" y="10686"/>
                    <a:pt x="10601" y="3076"/>
                  </a:cubicBezTo>
                  <a:cubicBezTo>
                    <a:pt x="10999" y="2076"/>
                    <a:pt x="15902" y="1538"/>
                    <a:pt x="16962" y="1231"/>
                  </a:cubicBezTo>
                  <a:cubicBezTo>
                    <a:pt x="21600" y="-76"/>
                    <a:pt x="18552" y="1"/>
                    <a:pt x="21202" y="1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1" name="Freeform 37"/>
            <p:cNvSpPr/>
            <p:nvPr/>
          </p:nvSpPr>
          <p:spPr>
            <a:xfrm>
              <a:off x="1955800" y="2534622"/>
              <a:ext cx="419125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0800" fill="norm" stroke="1" extrusionOk="0">
                  <a:moveTo>
                    <a:pt x="0" y="20800"/>
                  </a:moveTo>
                  <a:cubicBezTo>
                    <a:pt x="5684" y="18000"/>
                    <a:pt x="11368" y="15800"/>
                    <a:pt x="16890" y="11200"/>
                  </a:cubicBezTo>
                  <a:cubicBezTo>
                    <a:pt x="17296" y="9600"/>
                    <a:pt x="17621" y="7600"/>
                    <a:pt x="18189" y="6400"/>
                  </a:cubicBezTo>
                  <a:cubicBezTo>
                    <a:pt x="21600" y="-800"/>
                    <a:pt x="21438" y="5000"/>
                    <a:pt x="2143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Rectangle 25"/>
          <p:cNvGrpSpPr/>
          <p:nvPr/>
        </p:nvGrpSpPr>
        <p:grpSpPr>
          <a:xfrm>
            <a:off x="7518400" y="4749800"/>
            <a:ext cx="838200" cy="762000"/>
            <a:chOff x="0" y="0"/>
            <a:chExt cx="838200" cy="762000"/>
          </a:xfrm>
        </p:grpSpPr>
        <p:sp>
          <p:nvSpPr>
            <p:cNvPr id="834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35" name="4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45</a:t>
              </a:r>
            </a:p>
          </p:txBody>
        </p:sp>
      </p:grpSp>
      <p:grpSp>
        <p:nvGrpSpPr>
          <p:cNvPr id="839" name="Rectangle 27"/>
          <p:cNvGrpSpPr/>
          <p:nvPr/>
        </p:nvGrpSpPr>
        <p:grpSpPr>
          <a:xfrm>
            <a:off x="6286500" y="4737100"/>
            <a:ext cx="838200" cy="762000"/>
            <a:chOff x="0" y="0"/>
            <a:chExt cx="838200" cy="762000"/>
          </a:xfrm>
        </p:grpSpPr>
        <p:sp>
          <p:nvSpPr>
            <p:cNvPr id="837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38" name="3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37</a:t>
              </a:r>
            </a:p>
          </p:txBody>
        </p:sp>
      </p:grpSp>
      <p:grpSp>
        <p:nvGrpSpPr>
          <p:cNvPr id="842" name="Rectangle 28"/>
          <p:cNvGrpSpPr/>
          <p:nvPr/>
        </p:nvGrpSpPr>
        <p:grpSpPr>
          <a:xfrm>
            <a:off x="4596427" y="4749800"/>
            <a:ext cx="1259246" cy="762000"/>
            <a:chOff x="32047" y="0"/>
            <a:chExt cx="1259244" cy="762000"/>
          </a:xfrm>
        </p:grpSpPr>
        <p:sp>
          <p:nvSpPr>
            <p:cNvPr id="840" name="Rectangle"/>
            <p:cNvSpPr/>
            <p:nvPr/>
          </p:nvSpPr>
          <p:spPr>
            <a:xfrm rot="16200000">
              <a:off x="280669" y="-196850"/>
              <a:ext cx="762001" cy="11557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841" name="25…"/>
            <p:cNvSpPr txBox="1"/>
            <p:nvPr/>
          </p:nvSpPr>
          <p:spPr>
            <a:xfrm rot="16200000">
              <a:off x="383629" y="-248623"/>
              <a:ext cx="556082" cy="12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25</a:t>
              </a:r>
              <a:endParaRPr sz="3200"/>
            </a:p>
            <a:p>
              <a:pPr algn="ctr">
                <a:defRPr sz="2400"/>
              </a:pPr>
              <a:r>
                <a:t>26</a:t>
              </a:r>
              <a:endParaRPr sz="3200"/>
            </a:p>
          </p:txBody>
        </p:sp>
      </p:grpSp>
      <p:grpSp>
        <p:nvGrpSpPr>
          <p:cNvPr id="845" name="Rectangle 29"/>
          <p:cNvGrpSpPr/>
          <p:nvPr/>
        </p:nvGrpSpPr>
        <p:grpSpPr>
          <a:xfrm>
            <a:off x="3365500" y="4749800"/>
            <a:ext cx="838200" cy="762000"/>
            <a:chOff x="0" y="0"/>
            <a:chExt cx="838200" cy="762000"/>
          </a:xfrm>
        </p:grpSpPr>
        <p:sp>
          <p:nvSpPr>
            <p:cNvPr id="843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44" name="2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22</a:t>
              </a:r>
            </a:p>
          </p:txBody>
        </p:sp>
      </p:grpSp>
      <p:grpSp>
        <p:nvGrpSpPr>
          <p:cNvPr id="848" name="Rectangle 30"/>
          <p:cNvGrpSpPr/>
          <p:nvPr/>
        </p:nvGrpSpPr>
        <p:grpSpPr>
          <a:xfrm>
            <a:off x="2222500" y="4749800"/>
            <a:ext cx="838200" cy="762000"/>
            <a:chOff x="0" y="0"/>
            <a:chExt cx="838200" cy="762000"/>
          </a:xfrm>
        </p:grpSpPr>
        <p:sp>
          <p:nvSpPr>
            <p:cNvPr id="846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47" name="1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14</a:t>
              </a:r>
            </a:p>
          </p:txBody>
        </p:sp>
      </p:grpSp>
      <p:grpSp>
        <p:nvGrpSpPr>
          <p:cNvPr id="851" name="Rectangle 31"/>
          <p:cNvGrpSpPr/>
          <p:nvPr/>
        </p:nvGrpSpPr>
        <p:grpSpPr>
          <a:xfrm>
            <a:off x="1003300" y="4749800"/>
            <a:ext cx="838200" cy="762000"/>
            <a:chOff x="0" y="0"/>
            <a:chExt cx="838200" cy="762000"/>
          </a:xfrm>
        </p:grpSpPr>
        <p:sp>
          <p:nvSpPr>
            <p:cNvPr id="849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50" name="1…"/>
            <p:cNvSpPr txBox="1"/>
            <p:nvPr/>
          </p:nvSpPr>
          <p:spPr>
            <a:xfrm rot="16200000">
              <a:off x="225816" y="-15335"/>
              <a:ext cx="38656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854" name="Rectangle 32"/>
          <p:cNvGrpSpPr/>
          <p:nvPr/>
        </p:nvGrpSpPr>
        <p:grpSpPr>
          <a:xfrm>
            <a:off x="2286000" y="3175000"/>
            <a:ext cx="1828800" cy="762000"/>
            <a:chOff x="0" y="0"/>
            <a:chExt cx="1828800" cy="762000"/>
          </a:xfrm>
        </p:grpSpPr>
        <p:sp>
          <p:nvSpPr>
            <p:cNvPr id="852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853" name="10…"/>
            <p:cNvSpPr txBox="1"/>
            <p:nvPr/>
          </p:nvSpPr>
          <p:spPr>
            <a:xfrm rot="16200000">
              <a:off x="636359" y="-370935"/>
              <a:ext cx="556082" cy="1503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</a:p>
          </p:txBody>
        </p:sp>
      </p:grpSp>
      <p:grpSp>
        <p:nvGrpSpPr>
          <p:cNvPr id="857" name="Rectangle 33"/>
          <p:cNvGrpSpPr/>
          <p:nvPr/>
        </p:nvGrpSpPr>
        <p:grpSpPr>
          <a:xfrm>
            <a:off x="4991100" y="3175000"/>
            <a:ext cx="1828800" cy="762000"/>
            <a:chOff x="0" y="0"/>
            <a:chExt cx="1828800" cy="762000"/>
          </a:xfrm>
        </p:grpSpPr>
        <p:sp>
          <p:nvSpPr>
            <p:cNvPr id="855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56" name="30…"/>
            <p:cNvSpPr txBox="1"/>
            <p:nvPr/>
          </p:nvSpPr>
          <p:spPr>
            <a:xfrm rot="16200000">
              <a:off x="6363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858" name="Line 35"/>
          <p:cNvSpPr/>
          <p:nvPr/>
        </p:nvSpPr>
        <p:spPr>
          <a:xfrm flipH="1">
            <a:off x="3340099" y="2209800"/>
            <a:ext cx="939801" cy="889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59" name="Line 36"/>
          <p:cNvSpPr/>
          <p:nvPr/>
        </p:nvSpPr>
        <p:spPr>
          <a:xfrm>
            <a:off x="4673600" y="2209800"/>
            <a:ext cx="774701" cy="965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0" name="Line 37"/>
          <p:cNvSpPr/>
          <p:nvPr/>
        </p:nvSpPr>
        <p:spPr>
          <a:xfrm flipH="1">
            <a:off x="1536699" y="3632200"/>
            <a:ext cx="863602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1" name="Line 38"/>
          <p:cNvSpPr/>
          <p:nvPr/>
        </p:nvSpPr>
        <p:spPr>
          <a:xfrm flipH="1">
            <a:off x="2679699" y="3708400"/>
            <a:ext cx="101601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2" name="Line 39"/>
          <p:cNvSpPr/>
          <p:nvPr/>
        </p:nvSpPr>
        <p:spPr>
          <a:xfrm>
            <a:off x="3162299" y="3683000"/>
            <a:ext cx="508002" cy="1066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3" name="Line 40"/>
          <p:cNvSpPr/>
          <p:nvPr/>
        </p:nvSpPr>
        <p:spPr>
          <a:xfrm flipH="1">
            <a:off x="5270499" y="3568700"/>
            <a:ext cx="241301" cy="1104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4" name="Line 41"/>
          <p:cNvSpPr/>
          <p:nvPr/>
        </p:nvSpPr>
        <p:spPr>
          <a:xfrm>
            <a:off x="5930900" y="3606800"/>
            <a:ext cx="698501" cy="1130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5" name="Line 42"/>
          <p:cNvSpPr/>
          <p:nvPr/>
        </p:nvSpPr>
        <p:spPr>
          <a:xfrm>
            <a:off x="6273800" y="3556000"/>
            <a:ext cx="1600201" cy="1143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6" name="Line 43"/>
          <p:cNvSpPr/>
          <p:nvPr/>
        </p:nvSpPr>
        <p:spPr>
          <a:xfrm>
            <a:off x="17653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7" name="Line 44"/>
          <p:cNvSpPr/>
          <p:nvPr/>
        </p:nvSpPr>
        <p:spPr>
          <a:xfrm>
            <a:off x="29845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8" name="Line 45"/>
          <p:cNvSpPr/>
          <p:nvPr/>
        </p:nvSpPr>
        <p:spPr>
          <a:xfrm>
            <a:off x="4051300" y="4826000"/>
            <a:ext cx="5334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69" name="Line 46"/>
          <p:cNvSpPr/>
          <p:nvPr/>
        </p:nvSpPr>
        <p:spPr>
          <a:xfrm>
            <a:off x="82677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0" name="Line 47"/>
          <p:cNvSpPr/>
          <p:nvPr/>
        </p:nvSpPr>
        <p:spPr>
          <a:xfrm>
            <a:off x="5676900" y="48260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1" name="Line 48"/>
          <p:cNvSpPr/>
          <p:nvPr/>
        </p:nvSpPr>
        <p:spPr>
          <a:xfrm>
            <a:off x="7048500" y="48387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2" name="Rectangle 49"/>
          <p:cNvSpPr txBox="1"/>
          <p:nvPr/>
        </p:nvSpPr>
        <p:spPr>
          <a:xfrm>
            <a:off x="546100" y="355600"/>
            <a:ext cx="4660900" cy="104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sz="3200"/>
            </a:lvl1pPr>
            <a:lvl2pPr marL="742950" indent="-285750">
              <a:spcBef>
                <a:spcPts val="600"/>
              </a:spcBef>
              <a:buSzPct val="100000"/>
              <a:buChar char="–"/>
              <a:defRPr sz="2800"/>
            </a:lvl2pPr>
          </a:lstStyle>
          <a:p>
            <a:pPr/>
            <a:r>
              <a:t>(d) Non-leaf coalesce</a:t>
            </a:r>
          </a:p>
          <a:p>
            <a:pPr lvl="1"/>
            <a:r>
              <a:t>Delete 37</a:t>
            </a:r>
          </a:p>
        </p:txBody>
      </p:sp>
      <p:sp>
        <p:nvSpPr>
          <p:cNvPr id="873" name="Text Box 50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  <p:sp>
        <p:nvSpPr>
          <p:cNvPr id="874" name="Line 56"/>
          <p:cNvSpPr/>
          <p:nvPr/>
        </p:nvSpPr>
        <p:spPr>
          <a:xfrm>
            <a:off x="1231900" y="53086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5" name="Line 57"/>
          <p:cNvSpPr/>
          <p:nvPr/>
        </p:nvSpPr>
        <p:spPr>
          <a:xfrm>
            <a:off x="1612900" y="52832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6" name="Line 58"/>
          <p:cNvSpPr/>
          <p:nvPr/>
        </p:nvSpPr>
        <p:spPr>
          <a:xfrm>
            <a:off x="2476500" y="5346700"/>
            <a:ext cx="0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7" name="Line 59"/>
          <p:cNvSpPr/>
          <p:nvPr/>
        </p:nvSpPr>
        <p:spPr>
          <a:xfrm>
            <a:off x="2833370" y="5334000"/>
            <a:ext cx="1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8" name="Line 60"/>
          <p:cNvSpPr/>
          <p:nvPr/>
        </p:nvSpPr>
        <p:spPr>
          <a:xfrm>
            <a:off x="3619500" y="5346700"/>
            <a:ext cx="0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79" name="Line 61"/>
          <p:cNvSpPr/>
          <p:nvPr/>
        </p:nvSpPr>
        <p:spPr>
          <a:xfrm flipH="1">
            <a:off x="3975099" y="5359400"/>
            <a:ext cx="12701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80" name="Line 62"/>
          <p:cNvSpPr/>
          <p:nvPr/>
        </p:nvSpPr>
        <p:spPr>
          <a:xfrm>
            <a:off x="4864100" y="5372100"/>
            <a:ext cx="0" cy="304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81" name="Line 63"/>
          <p:cNvSpPr/>
          <p:nvPr/>
        </p:nvSpPr>
        <p:spPr>
          <a:xfrm>
            <a:off x="5257800" y="5384800"/>
            <a:ext cx="0" cy="317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82" name="Line 64"/>
          <p:cNvSpPr/>
          <p:nvPr/>
        </p:nvSpPr>
        <p:spPr>
          <a:xfrm>
            <a:off x="6540500" y="53213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83" name="Line 65"/>
          <p:cNvSpPr/>
          <p:nvPr/>
        </p:nvSpPr>
        <p:spPr>
          <a:xfrm>
            <a:off x="6896100" y="53594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84" name="Line 66"/>
          <p:cNvSpPr/>
          <p:nvPr/>
        </p:nvSpPr>
        <p:spPr>
          <a:xfrm>
            <a:off x="7759700" y="53594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85" name="Line 67"/>
          <p:cNvSpPr/>
          <p:nvPr/>
        </p:nvSpPr>
        <p:spPr>
          <a:xfrm>
            <a:off x="8102600" y="53467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88" name="Rectangle 34"/>
          <p:cNvGrpSpPr/>
          <p:nvPr/>
        </p:nvGrpSpPr>
        <p:grpSpPr>
          <a:xfrm>
            <a:off x="3962400" y="1841500"/>
            <a:ext cx="1066800" cy="762000"/>
            <a:chOff x="0" y="0"/>
            <a:chExt cx="1066800" cy="762000"/>
          </a:xfrm>
        </p:grpSpPr>
        <p:sp>
          <p:nvSpPr>
            <p:cNvPr id="886" name="Rectangle"/>
            <p:cNvSpPr/>
            <p:nvPr/>
          </p:nvSpPr>
          <p:spPr>
            <a:xfrm rot="16200000">
              <a:off x="152400" y="-152400"/>
              <a:ext cx="762000" cy="1066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87" name="25"/>
            <p:cNvSpPr txBox="1"/>
            <p:nvPr/>
          </p:nvSpPr>
          <p:spPr>
            <a:xfrm rot="16200000">
              <a:off x="311814" y="1624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Rectangle 25"/>
          <p:cNvGrpSpPr/>
          <p:nvPr/>
        </p:nvGrpSpPr>
        <p:grpSpPr>
          <a:xfrm>
            <a:off x="7518400" y="4749800"/>
            <a:ext cx="838200" cy="762000"/>
            <a:chOff x="0" y="0"/>
            <a:chExt cx="838200" cy="762000"/>
          </a:xfrm>
        </p:grpSpPr>
        <p:sp>
          <p:nvSpPr>
            <p:cNvPr id="890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91" name="4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45</a:t>
              </a:r>
            </a:p>
          </p:txBody>
        </p:sp>
      </p:grpSp>
      <p:grpSp>
        <p:nvGrpSpPr>
          <p:cNvPr id="895" name="Rectangle 27"/>
          <p:cNvGrpSpPr/>
          <p:nvPr/>
        </p:nvGrpSpPr>
        <p:grpSpPr>
          <a:xfrm>
            <a:off x="6286500" y="4737100"/>
            <a:ext cx="838200" cy="762000"/>
            <a:chOff x="0" y="0"/>
            <a:chExt cx="838200" cy="762000"/>
          </a:xfrm>
        </p:grpSpPr>
        <p:sp>
          <p:nvSpPr>
            <p:cNvPr id="893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894" name="3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37</a:t>
              </a:r>
            </a:p>
          </p:txBody>
        </p:sp>
      </p:grpSp>
      <p:grpSp>
        <p:nvGrpSpPr>
          <p:cNvPr id="898" name="Rectangle 28"/>
          <p:cNvGrpSpPr/>
          <p:nvPr/>
        </p:nvGrpSpPr>
        <p:grpSpPr>
          <a:xfrm>
            <a:off x="4596427" y="4749800"/>
            <a:ext cx="1259246" cy="762000"/>
            <a:chOff x="32047" y="0"/>
            <a:chExt cx="1259244" cy="762000"/>
          </a:xfrm>
        </p:grpSpPr>
        <p:sp>
          <p:nvSpPr>
            <p:cNvPr id="896" name="Rectangle"/>
            <p:cNvSpPr/>
            <p:nvPr/>
          </p:nvSpPr>
          <p:spPr>
            <a:xfrm rot="16200000">
              <a:off x="280669" y="-196850"/>
              <a:ext cx="762001" cy="11557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897" name="25…"/>
            <p:cNvSpPr txBox="1"/>
            <p:nvPr/>
          </p:nvSpPr>
          <p:spPr>
            <a:xfrm rot="16200000">
              <a:off x="383629" y="-248623"/>
              <a:ext cx="556082" cy="12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25</a:t>
              </a:r>
              <a:endParaRPr sz="3200"/>
            </a:p>
            <a:p>
              <a:pPr algn="ctr">
                <a:defRPr sz="2400"/>
              </a:pPr>
              <a:r>
                <a:t>26</a:t>
              </a:r>
              <a:endParaRPr sz="3200"/>
            </a:p>
          </p:txBody>
        </p:sp>
      </p:grpSp>
      <p:grpSp>
        <p:nvGrpSpPr>
          <p:cNvPr id="901" name="Rectangle 29"/>
          <p:cNvGrpSpPr/>
          <p:nvPr/>
        </p:nvGrpSpPr>
        <p:grpSpPr>
          <a:xfrm>
            <a:off x="3365500" y="4749800"/>
            <a:ext cx="838200" cy="762000"/>
            <a:chOff x="0" y="0"/>
            <a:chExt cx="838200" cy="762000"/>
          </a:xfrm>
        </p:grpSpPr>
        <p:sp>
          <p:nvSpPr>
            <p:cNvPr id="899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00" name="2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22</a:t>
              </a:r>
            </a:p>
          </p:txBody>
        </p:sp>
      </p:grpSp>
      <p:grpSp>
        <p:nvGrpSpPr>
          <p:cNvPr id="904" name="Rectangle 30"/>
          <p:cNvGrpSpPr/>
          <p:nvPr/>
        </p:nvGrpSpPr>
        <p:grpSpPr>
          <a:xfrm>
            <a:off x="2222500" y="4749800"/>
            <a:ext cx="838200" cy="762000"/>
            <a:chOff x="0" y="0"/>
            <a:chExt cx="838200" cy="762000"/>
          </a:xfrm>
        </p:grpSpPr>
        <p:sp>
          <p:nvSpPr>
            <p:cNvPr id="902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03" name="1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14</a:t>
              </a:r>
            </a:p>
          </p:txBody>
        </p:sp>
      </p:grpSp>
      <p:grpSp>
        <p:nvGrpSpPr>
          <p:cNvPr id="907" name="Rectangle 31"/>
          <p:cNvGrpSpPr/>
          <p:nvPr/>
        </p:nvGrpSpPr>
        <p:grpSpPr>
          <a:xfrm>
            <a:off x="1003300" y="4749800"/>
            <a:ext cx="838200" cy="762000"/>
            <a:chOff x="0" y="0"/>
            <a:chExt cx="838200" cy="762000"/>
          </a:xfrm>
        </p:grpSpPr>
        <p:sp>
          <p:nvSpPr>
            <p:cNvPr id="905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06" name="1…"/>
            <p:cNvSpPr txBox="1"/>
            <p:nvPr/>
          </p:nvSpPr>
          <p:spPr>
            <a:xfrm rot="16200000">
              <a:off x="225816" y="-15335"/>
              <a:ext cx="38656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910" name="Rectangle 32"/>
          <p:cNvGrpSpPr/>
          <p:nvPr/>
        </p:nvGrpSpPr>
        <p:grpSpPr>
          <a:xfrm>
            <a:off x="2286000" y="3175000"/>
            <a:ext cx="1828800" cy="762000"/>
            <a:chOff x="0" y="0"/>
            <a:chExt cx="1828800" cy="762000"/>
          </a:xfrm>
        </p:grpSpPr>
        <p:sp>
          <p:nvSpPr>
            <p:cNvPr id="908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909" name="10…"/>
            <p:cNvSpPr txBox="1"/>
            <p:nvPr/>
          </p:nvSpPr>
          <p:spPr>
            <a:xfrm rot="16200000">
              <a:off x="636359" y="-370935"/>
              <a:ext cx="556082" cy="1503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</a:p>
          </p:txBody>
        </p:sp>
      </p:grpSp>
      <p:grpSp>
        <p:nvGrpSpPr>
          <p:cNvPr id="913" name="Rectangle 33"/>
          <p:cNvGrpSpPr/>
          <p:nvPr/>
        </p:nvGrpSpPr>
        <p:grpSpPr>
          <a:xfrm>
            <a:off x="4991100" y="3175000"/>
            <a:ext cx="1828800" cy="762000"/>
            <a:chOff x="0" y="0"/>
            <a:chExt cx="1828800" cy="762000"/>
          </a:xfrm>
        </p:grpSpPr>
        <p:sp>
          <p:nvSpPr>
            <p:cNvPr id="911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12" name="30…"/>
            <p:cNvSpPr txBox="1"/>
            <p:nvPr/>
          </p:nvSpPr>
          <p:spPr>
            <a:xfrm rot="16200000">
              <a:off x="6363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914" name="Line 35"/>
          <p:cNvSpPr/>
          <p:nvPr/>
        </p:nvSpPr>
        <p:spPr>
          <a:xfrm flipH="1">
            <a:off x="3340099" y="2209800"/>
            <a:ext cx="939801" cy="889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15" name="Line 36"/>
          <p:cNvSpPr/>
          <p:nvPr/>
        </p:nvSpPr>
        <p:spPr>
          <a:xfrm>
            <a:off x="4673600" y="2209800"/>
            <a:ext cx="774701" cy="965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16" name="Line 37"/>
          <p:cNvSpPr/>
          <p:nvPr/>
        </p:nvSpPr>
        <p:spPr>
          <a:xfrm flipH="1">
            <a:off x="1536699" y="3632200"/>
            <a:ext cx="863602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17" name="Line 38"/>
          <p:cNvSpPr/>
          <p:nvPr/>
        </p:nvSpPr>
        <p:spPr>
          <a:xfrm flipH="1">
            <a:off x="2679699" y="3708400"/>
            <a:ext cx="101601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18" name="Line 39"/>
          <p:cNvSpPr/>
          <p:nvPr/>
        </p:nvSpPr>
        <p:spPr>
          <a:xfrm>
            <a:off x="3162299" y="3683000"/>
            <a:ext cx="508002" cy="1066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19" name="Line 40"/>
          <p:cNvSpPr/>
          <p:nvPr/>
        </p:nvSpPr>
        <p:spPr>
          <a:xfrm flipH="1">
            <a:off x="5270499" y="3568700"/>
            <a:ext cx="241301" cy="1104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0" name="Line 41"/>
          <p:cNvSpPr/>
          <p:nvPr/>
        </p:nvSpPr>
        <p:spPr>
          <a:xfrm>
            <a:off x="5930900" y="3606800"/>
            <a:ext cx="698501" cy="1130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1" name="Line 42"/>
          <p:cNvSpPr/>
          <p:nvPr/>
        </p:nvSpPr>
        <p:spPr>
          <a:xfrm>
            <a:off x="6273800" y="3556000"/>
            <a:ext cx="1600201" cy="1143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2" name="Line 43"/>
          <p:cNvSpPr/>
          <p:nvPr/>
        </p:nvSpPr>
        <p:spPr>
          <a:xfrm>
            <a:off x="17653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3" name="Line 44"/>
          <p:cNvSpPr/>
          <p:nvPr/>
        </p:nvSpPr>
        <p:spPr>
          <a:xfrm>
            <a:off x="29845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4" name="Line 45"/>
          <p:cNvSpPr/>
          <p:nvPr/>
        </p:nvSpPr>
        <p:spPr>
          <a:xfrm>
            <a:off x="4051300" y="4826000"/>
            <a:ext cx="5334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5" name="Line 46"/>
          <p:cNvSpPr/>
          <p:nvPr/>
        </p:nvSpPr>
        <p:spPr>
          <a:xfrm>
            <a:off x="82677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6" name="Line 47"/>
          <p:cNvSpPr/>
          <p:nvPr/>
        </p:nvSpPr>
        <p:spPr>
          <a:xfrm>
            <a:off x="5676900" y="48260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7" name="Line 48"/>
          <p:cNvSpPr/>
          <p:nvPr/>
        </p:nvSpPr>
        <p:spPr>
          <a:xfrm>
            <a:off x="7048500" y="48387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28" name="Rectangle 49"/>
          <p:cNvSpPr txBox="1"/>
          <p:nvPr/>
        </p:nvSpPr>
        <p:spPr>
          <a:xfrm>
            <a:off x="546100" y="355600"/>
            <a:ext cx="4660900" cy="104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sz="3200"/>
            </a:lvl1pPr>
            <a:lvl2pPr marL="742950" indent="-285750">
              <a:spcBef>
                <a:spcPts val="600"/>
              </a:spcBef>
              <a:buSzPct val="100000"/>
              <a:buChar char="–"/>
              <a:defRPr sz="2800"/>
            </a:lvl2pPr>
          </a:lstStyle>
          <a:p>
            <a:pPr/>
            <a:r>
              <a:t>(d) Non-leaf coalesce</a:t>
            </a:r>
          </a:p>
          <a:p>
            <a:pPr lvl="1"/>
            <a:r>
              <a:t>Delete 37</a:t>
            </a:r>
          </a:p>
        </p:txBody>
      </p:sp>
      <p:sp>
        <p:nvSpPr>
          <p:cNvPr id="929" name="Text Box 50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  <p:sp>
        <p:nvSpPr>
          <p:cNvPr id="930" name="Line 56"/>
          <p:cNvSpPr/>
          <p:nvPr/>
        </p:nvSpPr>
        <p:spPr>
          <a:xfrm>
            <a:off x="1231900" y="53086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1" name="Line 57"/>
          <p:cNvSpPr/>
          <p:nvPr/>
        </p:nvSpPr>
        <p:spPr>
          <a:xfrm>
            <a:off x="1612900" y="52832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2" name="Line 58"/>
          <p:cNvSpPr/>
          <p:nvPr/>
        </p:nvSpPr>
        <p:spPr>
          <a:xfrm>
            <a:off x="2476500" y="5346700"/>
            <a:ext cx="0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3" name="Line 59"/>
          <p:cNvSpPr/>
          <p:nvPr/>
        </p:nvSpPr>
        <p:spPr>
          <a:xfrm>
            <a:off x="2833370" y="5334000"/>
            <a:ext cx="1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4" name="Line 60"/>
          <p:cNvSpPr/>
          <p:nvPr/>
        </p:nvSpPr>
        <p:spPr>
          <a:xfrm>
            <a:off x="3619500" y="5346700"/>
            <a:ext cx="0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5" name="Line 61"/>
          <p:cNvSpPr/>
          <p:nvPr/>
        </p:nvSpPr>
        <p:spPr>
          <a:xfrm flipH="1">
            <a:off x="3975099" y="5359400"/>
            <a:ext cx="12701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6" name="Line 62"/>
          <p:cNvSpPr/>
          <p:nvPr/>
        </p:nvSpPr>
        <p:spPr>
          <a:xfrm>
            <a:off x="4864100" y="5372100"/>
            <a:ext cx="0" cy="304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7" name="Line 63"/>
          <p:cNvSpPr/>
          <p:nvPr/>
        </p:nvSpPr>
        <p:spPr>
          <a:xfrm>
            <a:off x="5257800" y="5384800"/>
            <a:ext cx="0" cy="317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8" name="Line 64"/>
          <p:cNvSpPr/>
          <p:nvPr/>
        </p:nvSpPr>
        <p:spPr>
          <a:xfrm>
            <a:off x="6540500" y="53213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39" name="Line 65"/>
          <p:cNvSpPr/>
          <p:nvPr/>
        </p:nvSpPr>
        <p:spPr>
          <a:xfrm>
            <a:off x="6896100" y="53594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40" name="Line 66"/>
          <p:cNvSpPr/>
          <p:nvPr/>
        </p:nvSpPr>
        <p:spPr>
          <a:xfrm>
            <a:off x="7759700" y="53594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41" name="Line 67"/>
          <p:cNvSpPr/>
          <p:nvPr/>
        </p:nvSpPr>
        <p:spPr>
          <a:xfrm>
            <a:off x="8102600" y="53467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950" name="Group 86"/>
          <p:cNvGrpSpPr/>
          <p:nvPr/>
        </p:nvGrpSpPr>
        <p:grpSpPr>
          <a:xfrm>
            <a:off x="5358353" y="3403600"/>
            <a:ext cx="2223547" cy="2273301"/>
            <a:chOff x="11335" y="0"/>
            <a:chExt cx="2223546" cy="2273300"/>
          </a:xfrm>
        </p:grpSpPr>
        <p:sp>
          <p:nvSpPr>
            <p:cNvPr id="942" name="Text Box 51"/>
            <p:cNvSpPr txBox="1"/>
            <p:nvPr/>
          </p:nvSpPr>
          <p:spPr>
            <a:xfrm rot="16200000">
              <a:off x="8284" y="14959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30</a:t>
              </a:r>
            </a:p>
          </p:txBody>
        </p:sp>
        <p:sp>
          <p:nvSpPr>
            <p:cNvPr id="943" name="Freeform 53"/>
            <p:cNvSpPr/>
            <p:nvPr/>
          </p:nvSpPr>
          <p:spPr>
            <a:xfrm>
              <a:off x="787082" y="1371600"/>
              <a:ext cx="1130301" cy="87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53" y="20622"/>
                    <a:pt x="1911" y="19096"/>
                    <a:pt x="3398" y="18783"/>
                  </a:cubicBezTo>
                  <a:cubicBezTo>
                    <a:pt x="4126" y="18626"/>
                    <a:pt x="5673" y="18391"/>
                    <a:pt x="6310" y="17843"/>
                  </a:cubicBezTo>
                  <a:cubicBezTo>
                    <a:pt x="6978" y="17257"/>
                    <a:pt x="7554" y="16474"/>
                    <a:pt x="8252" y="15965"/>
                  </a:cubicBezTo>
                  <a:cubicBezTo>
                    <a:pt x="9496" y="15104"/>
                    <a:pt x="10497" y="14909"/>
                    <a:pt x="11649" y="13774"/>
                  </a:cubicBezTo>
                  <a:cubicBezTo>
                    <a:pt x="12499" y="11583"/>
                    <a:pt x="11831" y="12796"/>
                    <a:pt x="14076" y="10643"/>
                  </a:cubicBezTo>
                  <a:cubicBezTo>
                    <a:pt x="14410" y="10330"/>
                    <a:pt x="15047" y="9704"/>
                    <a:pt x="15047" y="9704"/>
                  </a:cubicBezTo>
                  <a:cubicBezTo>
                    <a:pt x="15442" y="8687"/>
                    <a:pt x="15624" y="6770"/>
                    <a:pt x="16261" y="5948"/>
                  </a:cubicBezTo>
                  <a:cubicBezTo>
                    <a:pt x="16594" y="5517"/>
                    <a:pt x="17110" y="5400"/>
                    <a:pt x="17474" y="5009"/>
                  </a:cubicBezTo>
                  <a:cubicBezTo>
                    <a:pt x="18930" y="3522"/>
                    <a:pt x="20296" y="168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4" name="Freeform 54"/>
            <p:cNvSpPr/>
            <p:nvPr/>
          </p:nvSpPr>
          <p:spPr>
            <a:xfrm>
              <a:off x="863282" y="1498600"/>
              <a:ext cx="1066801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4" y="720"/>
                    <a:pt x="1768" y="720"/>
                    <a:pt x="2571" y="1440"/>
                  </a:cubicBezTo>
                  <a:cubicBezTo>
                    <a:pt x="3182" y="1980"/>
                    <a:pt x="3536" y="3180"/>
                    <a:pt x="4114" y="3840"/>
                  </a:cubicBezTo>
                  <a:cubicBezTo>
                    <a:pt x="5207" y="5160"/>
                    <a:pt x="6461" y="5040"/>
                    <a:pt x="7714" y="5280"/>
                  </a:cubicBezTo>
                  <a:cubicBezTo>
                    <a:pt x="10318" y="7380"/>
                    <a:pt x="12568" y="10380"/>
                    <a:pt x="15171" y="12480"/>
                  </a:cubicBezTo>
                  <a:cubicBezTo>
                    <a:pt x="15525" y="13560"/>
                    <a:pt x="16039" y="15600"/>
                    <a:pt x="16714" y="16320"/>
                  </a:cubicBezTo>
                  <a:cubicBezTo>
                    <a:pt x="19157" y="18840"/>
                    <a:pt x="17357" y="15780"/>
                    <a:pt x="19543" y="18240"/>
                  </a:cubicBezTo>
                  <a:cubicBezTo>
                    <a:pt x="19671" y="18420"/>
                    <a:pt x="21600" y="2082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5" name="Line 55"/>
            <p:cNvSpPr/>
            <p:nvPr/>
          </p:nvSpPr>
          <p:spPr>
            <a:xfrm flipH="1">
              <a:off x="228282" y="1917700"/>
              <a:ext cx="1" cy="3556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46" name="Freeform 68"/>
            <p:cNvSpPr/>
            <p:nvPr/>
          </p:nvSpPr>
          <p:spPr>
            <a:xfrm>
              <a:off x="367982" y="1193690"/>
              <a:ext cx="1866901" cy="22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fill="norm" stroke="1" extrusionOk="0">
                  <a:moveTo>
                    <a:pt x="0" y="21461"/>
                  </a:moveTo>
                  <a:cubicBezTo>
                    <a:pt x="551" y="14907"/>
                    <a:pt x="1102" y="8352"/>
                    <a:pt x="3380" y="4777"/>
                  </a:cubicBezTo>
                  <a:cubicBezTo>
                    <a:pt x="5657" y="1202"/>
                    <a:pt x="11020" y="159"/>
                    <a:pt x="13665" y="10"/>
                  </a:cubicBezTo>
                  <a:cubicBezTo>
                    <a:pt x="16310" y="-139"/>
                    <a:pt x="17927" y="1351"/>
                    <a:pt x="19249" y="3585"/>
                  </a:cubicBezTo>
                  <a:cubicBezTo>
                    <a:pt x="20571" y="5820"/>
                    <a:pt x="21324" y="11480"/>
                    <a:pt x="21600" y="13119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7" name="Freeform 69"/>
            <p:cNvSpPr/>
            <p:nvPr/>
          </p:nvSpPr>
          <p:spPr>
            <a:xfrm>
              <a:off x="609282" y="1320800"/>
              <a:ext cx="269524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0" y="21600"/>
                  </a:moveTo>
                  <a:cubicBezTo>
                    <a:pt x="3014" y="20520"/>
                    <a:pt x="4772" y="20520"/>
                    <a:pt x="7033" y="17280"/>
                  </a:cubicBezTo>
                  <a:cubicBezTo>
                    <a:pt x="7912" y="16020"/>
                    <a:pt x="8163" y="14040"/>
                    <a:pt x="9042" y="12960"/>
                  </a:cubicBezTo>
                  <a:cubicBezTo>
                    <a:pt x="10800" y="10620"/>
                    <a:pt x="13060" y="9180"/>
                    <a:pt x="15070" y="7200"/>
                  </a:cubicBezTo>
                  <a:cubicBezTo>
                    <a:pt x="16074" y="6300"/>
                    <a:pt x="16953" y="4860"/>
                    <a:pt x="18084" y="4320"/>
                  </a:cubicBezTo>
                  <a:cubicBezTo>
                    <a:pt x="19088" y="3780"/>
                    <a:pt x="20344" y="3960"/>
                    <a:pt x="21098" y="2880"/>
                  </a:cubicBezTo>
                  <a:cubicBezTo>
                    <a:pt x="21600" y="2160"/>
                    <a:pt x="21098" y="900"/>
                    <a:pt x="2109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8" name="Freeform 70"/>
            <p:cNvSpPr/>
            <p:nvPr/>
          </p:nvSpPr>
          <p:spPr>
            <a:xfrm>
              <a:off x="723582" y="596900"/>
              <a:ext cx="269523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0" y="21600"/>
                  </a:moveTo>
                  <a:cubicBezTo>
                    <a:pt x="3014" y="20520"/>
                    <a:pt x="4772" y="20520"/>
                    <a:pt x="7033" y="17280"/>
                  </a:cubicBezTo>
                  <a:cubicBezTo>
                    <a:pt x="7912" y="16020"/>
                    <a:pt x="8163" y="14040"/>
                    <a:pt x="9042" y="12960"/>
                  </a:cubicBezTo>
                  <a:cubicBezTo>
                    <a:pt x="10800" y="10620"/>
                    <a:pt x="13060" y="9180"/>
                    <a:pt x="15070" y="7200"/>
                  </a:cubicBezTo>
                  <a:cubicBezTo>
                    <a:pt x="16074" y="6300"/>
                    <a:pt x="16953" y="4860"/>
                    <a:pt x="18084" y="4320"/>
                  </a:cubicBezTo>
                  <a:cubicBezTo>
                    <a:pt x="19088" y="3780"/>
                    <a:pt x="20344" y="3960"/>
                    <a:pt x="21098" y="2880"/>
                  </a:cubicBezTo>
                  <a:cubicBezTo>
                    <a:pt x="21600" y="2160"/>
                    <a:pt x="21098" y="900"/>
                    <a:pt x="2109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9" name="Freeform 71"/>
            <p:cNvSpPr/>
            <p:nvPr/>
          </p:nvSpPr>
          <p:spPr>
            <a:xfrm>
              <a:off x="228282" y="0"/>
              <a:ext cx="355601" cy="3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89" y="20500"/>
                    <a:pt x="96" y="19200"/>
                    <a:pt x="771" y="18400"/>
                  </a:cubicBezTo>
                  <a:cubicBezTo>
                    <a:pt x="2025" y="17000"/>
                    <a:pt x="5400" y="15200"/>
                    <a:pt x="5400" y="15200"/>
                  </a:cubicBezTo>
                  <a:cubicBezTo>
                    <a:pt x="6943" y="10300"/>
                    <a:pt x="5689" y="13500"/>
                    <a:pt x="10800" y="6400"/>
                  </a:cubicBezTo>
                  <a:cubicBezTo>
                    <a:pt x="11668" y="5300"/>
                    <a:pt x="13404" y="5400"/>
                    <a:pt x="14657" y="4800"/>
                  </a:cubicBezTo>
                  <a:cubicBezTo>
                    <a:pt x="17068" y="3500"/>
                    <a:pt x="19671" y="20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3" name="Rectangle 34"/>
          <p:cNvGrpSpPr/>
          <p:nvPr/>
        </p:nvGrpSpPr>
        <p:grpSpPr>
          <a:xfrm>
            <a:off x="3962400" y="1841500"/>
            <a:ext cx="1066800" cy="762000"/>
            <a:chOff x="0" y="0"/>
            <a:chExt cx="1066800" cy="762000"/>
          </a:xfrm>
        </p:grpSpPr>
        <p:sp>
          <p:nvSpPr>
            <p:cNvPr id="951" name="Rectangle"/>
            <p:cNvSpPr/>
            <p:nvPr/>
          </p:nvSpPr>
          <p:spPr>
            <a:xfrm rot="16200000">
              <a:off x="152400" y="-152400"/>
              <a:ext cx="762000" cy="1066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52" name="25"/>
            <p:cNvSpPr txBox="1"/>
            <p:nvPr/>
          </p:nvSpPr>
          <p:spPr>
            <a:xfrm rot="16200000">
              <a:off x="311814" y="1624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7" name="Rectangle 25"/>
          <p:cNvGrpSpPr/>
          <p:nvPr/>
        </p:nvGrpSpPr>
        <p:grpSpPr>
          <a:xfrm>
            <a:off x="7518400" y="4749800"/>
            <a:ext cx="838200" cy="762000"/>
            <a:chOff x="0" y="0"/>
            <a:chExt cx="838200" cy="762000"/>
          </a:xfrm>
        </p:grpSpPr>
        <p:sp>
          <p:nvSpPr>
            <p:cNvPr id="955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56" name="4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45</a:t>
              </a:r>
            </a:p>
          </p:txBody>
        </p:sp>
      </p:grpSp>
      <p:grpSp>
        <p:nvGrpSpPr>
          <p:cNvPr id="960" name="Rectangle 27"/>
          <p:cNvGrpSpPr/>
          <p:nvPr/>
        </p:nvGrpSpPr>
        <p:grpSpPr>
          <a:xfrm>
            <a:off x="6286500" y="4737100"/>
            <a:ext cx="838200" cy="762000"/>
            <a:chOff x="0" y="0"/>
            <a:chExt cx="838200" cy="762000"/>
          </a:xfrm>
        </p:grpSpPr>
        <p:sp>
          <p:nvSpPr>
            <p:cNvPr id="958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59" name="3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37</a:t>
              </a:r>
            </a:p>
          </p:txBody>
        </p:sp>
      </p:grpSp>
      <p:grpSp>
        <p:nvGrpSpPr>
          <p:cNvPr id="963" name="Rectangle 28"/>
          <p:cNvGrpSpPr/>
          <p:nvPr/>
        </p:nvGrpSpPr>
        <p:grpSpPr>
          <a:xfrm>
            <a:off x="4596427" y="4749800"/>
            <a:ext cx="1259246" cy="762000"/>
            <a:chOff x="32047" y="0"/>
            <a:chExt cx="1259244" cy="762000"/>
          </a:xfrm>
        </p:grpSpPr>
        <p:sp>
          <p:nvSpPr>
            <p:cNvPr id="961" name="Rectangle"/>
            <p:cNvSpPr/>
            <p:nvPr/>
          </p:nvSpPr>
          <p:spPr>
            <a:xfrm rot="16200000">
              <a:off x="280669" y="-196850"/>
              <a:ext cx="762001" cy="11557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962" name="25…"/>
            <p:cNvSpPr txBox="1"/>
            <p:nvPr/>
          </p:nvSpPr>
          <p:spPr>
            <a:xfrm rot="16200000">
              <a:off x="383629" y="-248623"/>
              <a:ext cx="556082" cy="12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25</a:t>
              </a:r>
              <a:endParaRPr sz="3200"/>
            </a:p>
            <a:p>
              <a:pPr algn="ctr">
                <a:defRPr sz="2400"/>
              </a:pPr>
              <a:r>
                <a:t>26</a:t>
              </a:r>
              <a:endParaRPr sz="3200"/>
            </a:p>
          </p:txBody>
        </p:sp>
      </p:grpSp>
      <p:grpSp>
        <p:nvGrpSpPr>
          <p:cNvPr id="966" name="Rectangle 29"/>
          <p:cNvGrpSpPr/>
          <p:nvPr/>
        </p:nvGrpSpPr>
        <p:grpSpPr>
          <a:xfrm>
            <a:off x="3365500" y="4749800"/>
            <a:ext cx="838200" cy="762000"/>
            <a:chOff x="0" y="0"/>
            <a:chExt cx="838200" cy="762000"/>
          </a:xfrm>
        </p:grpSpPr>
        <p:sp>
          <p:nvSpPr>
            <p:cNvPr id="964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65" name="2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22</a:t>
              </a:r>
            </a:p>
          </p:txBody>
        </p:sp>
      </p:grpSp>
      <p:grpSp>
        <p:nvGrpSpPr>
          <p:cNvPr id="969" name="Rectangle 30"/>
          <p:cNvGrpSpPr/>
          <p:nvPr/>
        </p:nvGrpSpPr>
        <p:grpSpPr>
          <a:xfrm>
            <a:off x="2222500" y="4749800"/>
            <a:ext cx="838200" cy="762000"/>
            <a:chOff x="0" y="0"/>
            <a:chExt cx="838200" cy="762000"/>
          </a:xfrm>
        </p:grpSpPr>
        <p:sp>
          <p:nvSpPr>
            <p:cNvPr id="967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68" name="1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14</a:t>
              </a:r>
            </a:p>
          </p:txBody>
        </p:sp>
      </p:grpSp>
      <p:grpSp>
        <p:nvGrpSpPr>
          <p:cNvPr id="972" name="Rectangle 31"/>
          <p:cNvGrpSpPr/>
          <p:nvPr/>
        </p:nvGrpSpPr>
        <p:grpSpPr>
          <a:xfrm>
            <a:off x="1003300" y="4749800"/>
            <a:ext cx="838200" cy="762000"/>
            <a:chOff x="0" y="0"/>
            <a:chExt cx="838200" cy="762000"/>
          </a:xfrm>
        </p:grpSpPr>
        <p:sp>
          <p:nvSpPr>
            <p:cNvPr id="970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71" name="1…"/>
            <p:cNvSpPr txBox="1"/>
            <p:nvPr/>
          </p:nvSpPr>
          <p:spPr>
            <a:xfrm rot="16200000">
              <a:off x="225816" y="-15335"/>
              <a:ext cx="38656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975" name="Rectangle 32"/>
          <p:cNvGrpSpPr/>
          <p:nvPr/>
        </p:nvGrpSpPr>
        <p:grpSpPr>
          <a:xfrm>
            <a:off x="2286000" y="3175000"/>
            <a:ext cx="1828800" cy="762000"/>
            <a:chOff x="0" y="0"/>
            <a:chExt cx="1828800" cy="762000"/>
          </a:xfrm>
        </p:grpSpPr>
        <p:sp>
          <p:nvSpPr>
            <p:cNvPr id="973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974" name="10…"/>
            <p:cNvSpPr txBox="1"/>
            <p:nvPr/>
          </p:nvSpPr>
          <p:spPr>
            <a:xfrm rot="16200000">
              <a:off x="636359" y="-370935"/>
              <a:ext cx="556082" cy="1503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</a:p>
          </p:txBody>
        </p:sp>
      </p:grpSp>
      <p:grpSp>
        <p:nvGrpSpPr>
          <p:cNvPr id="978" name="Rectangle 33"/>
          <p:cNvGrpSpPr/>
          <p:nvPr/>
        </p:nvGrpSpPr>
        <p:grpSpPr>
          <a:xfrm>
            <a:off x="4991100" y="3175000"/>
            <a:ext cx="1828800" cy="762000"/>
            <a:chOff x="0" y="0"/>
            <a:chExt cx="1828800" cy="762000"/>
          </a:xfrm>
        </p:grpSpPr>
        <p:sp>
          <p:nvSpPr>
            <p:cNvPr id="976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977" name="30…"/>
            <p:cNvSpPr txBox="1"/>
            <p:nvPr/>
          </p:nvSpPr>
          <p:spPr>
            <a:xfrm rot="16200000">
              <a:off x="6363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979" name="Line 35"/>
          <p:cNvSpPr/>
          <p:nvPr/>
        </p:nvSpPr>
        <p:spPr>
          <a:xfrm flipH="1">
            <a:off x="3340099" y="2209800"/>
            <a:ext cx="939801" cy="889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0" name="Line 36"/>
          <p:cNvSpPr/>
          <p:nvPr/>
        </p:nvSpPr>
        <p:spPr>
          <a:xfrm>
            <a:off x="4673600" y="2209800"/>
            <a:ext cx="774701" cy="965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1" name="Line 37"/>
          <p:cNvSpPr/>
          <p:nvPr/>
        </p:nvSpPr>
        <p:spPr>
          <a:xfrm flipH="1">
            <a:off x="1536699" y="3632200"/>
            <a:ext cx="863602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2" name="Line 38"/>
          <p:cNvSpPr/>
          <p:nvPr/>
        </p:nvSpPr>
        <p:spPr>
          <a:xfrm flipH="1">
            <a:off x="2679699" y="3708400"/>
            <a:ext cx="101601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3" name="Line 39"/>
          <p:cNvSpPr/>
          <p:nvPr/>
        </p:nvSpPr>
        <p:spPr>
          <a:xfrm>
            <a:off x="3162299" y="3683000"/>
            <a:ext cx="508002" cy="1066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4" name="Line 40"/>
          <p:cNvSpPr/>
          <p:nvPr/>
        </p:nvSpPr>
        <p:spPr>
          <a:xfrm flipH="1">
            <a:off x="5270499" y="3568700"/>
            <a:ext cx="241301" cy="1104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5" name="Line 41"/>
          <p:cNvSpPr/>
          <p:nvPr/>
        </p:nvSpPr>
        <p:spPr>
          <a:xfrm>
            <a:off x="5930900" y="3606800"/>
            <a:ext cx="698501" cy="1130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6" name="Line 42"/>
          <p:cNvSpPr/>
          <p:nvPr/>
        </p:nvSpPr>
        <p:spPr>
          <a:xfrm>
            <a:off x="6273800" y="3556000"/>
            <a:ext cx="1600201" cy="1143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7" name="Line 43"/>
          <p:cNvSpPr/>
          <p:nvPr/>
        </p:nvSpPr>
        <p:spPr>
          <a:xfrm>
            <a:off x="17653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8" name="Line 44"/>
          <p:cNvSpPr/>
          <p:nvPr/>
        </p:nvSpPr>
        <p:spPr>
          <a:xfrm>
            <a:off x="29845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9" name="Line 45"/>
          <p:cNvSpPr/>
          <p:nvPr/>
        </p:nvSpPr>
        <p:spPr>
          <a:xfrm>
            <a:off x="4051300" y="4826000"/>
            <a:ext cx="5334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0" name="Line 46"/>
          <p:cNvSpPr/>
          <p:nvPr/>
        </p:nvSpPr>
        <p:spPr>
          <a:xfrm>
            <a:off x="82677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1" name="Line 47"/>
          <p:cNvSpPr/>
          <p:nvPr/>
        </p:nvSpPr>
        <p:spPr>
          <a:xfrm>
            <a:off x="5676900" y="48260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2" name="Line 48"/>
          <p:cNvSpPr/>
          <p:nvPr/>
        </p:nvSpPr>
        <p:spPr>
          <a:xfrm>
            <a:off x="7048500" y="48387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3" name="Rectangle 49"/>
          <p:cNvSpPr txBox="1"/>
          <p:nvPr/>
        </p:nvSpPr>
        <p:spPr>
          <a:xfrm>
            <a:off x="546100" y="355600"/>
            <a:ext cx="4660900" cy="104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sz="3200"/>
            </a:lvl1pPr>
            <a:lvl2pPr marL="742950" indent="-285750">
              <a:spcBef>
                <a:spcPts val="600"/>
              </a:spcBef>
              <a:buSzPct val="100000"/>
              <a:buChar char="–"/>
              <a:defRPr sz="2800"/>
            </a:lvl2pPr>
          </a:lstStyle>
          <a:p>
            <a:pPr/>
            <a:r>
              <a:t>(d) Non-leaf coalesce</a:t>
            </a:r>
          </a:p>
          <a:p>
            <a:pPr lvl="1"/>
            <a:r>
              <a:t>Delete 37</a:t>
            </a:r>
          </a:p>
        </p:txBody>
      </p:sp>
      <p:sp>
        <p:nvSpPr>
          <p:cNvPr id="994" name="Text Box 50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  <p:sp>
        <p:nvSpPr>
          <p:cNvPr id="995" name="Line 56"/>
          <p:cNvSpPr/>
          <p:nvPr/>
        </p:nvSpPr>
        <p:spPr>
          <a:xfrm>
            <a:off x="1231900" y="53086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6" name="Line 57"/>
          <p:cNvSpPr/>
          <p:nvPr/>
        </p:nvSpPr>
        <p:spPr>
          <a:xfrm>
            <a:off x="1612900" y="52832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7" name="Line 58"/>
          <p:cNvSpPr/>
          <p:nvPr/>
        </p:nvSpPr>
        <p:spPr>
          <a:xfrm>
            <a:off x="2476500" y="5346700"/>
            <a:ext cx="0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8" name="Line 59"/>
          <p:cNvSpPr/>
          <p:nvPr/>
        </p:nvSpPr>
        <p:spPr>
          <a:xfrm>
            <a:off x="2833370" y="5334000"/>
            <a:ext cx="1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9" name="Line 60"/>
          <p:cNvSpPr/>
          <p:nvPr/>
        </p:nvSpPr>
        <p:spPr>
          <a:xfrm>
            <a:off x="3619500" y="5346700"/>
            <a:ext cx="0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00" name="Line 61"/>
          <p:cNvSpPr/>
          <p:nvPr/>
        </p:nvSpPr>
        <p:spPr>
          <a:xfrm flipH="1">
            <a:off x="3975099" y="5359400"/>
            <a:ext cx="12701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01" name="Line 62"/>
          <p:cNvSpPr/>
          <p:nvPr/>
        </p:nvSpPr>
        <p:spPr>
          <a:xfrm>
            <a:off x="4864100" y="5372100"/>
            <a:ext cx="0" cy="304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02" name="Line 63"/>
          <p:cNvSpPr/>
          <p:nvPr/>
        </p:nvSpPr>
        <p:spPr>
          <a:xfrm>
            <a:off x="5257800" y="5384800"/>
            <a:ext cx="0" cy="317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03" name="Line 64"/>
          <p:cNvSpPr/>
          <p:nvPr/>
        </p:nvSpPr>
        <p:spPr>
          <a:xfrm>
            <a:off x="6540500" y="53213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04" name="Line 65"/>
          <p:cNvSpPr/>
          <p:nvPr/>
        </p:nvSpPr>
        <p:spPr>
          <a:xfrm>
            <a:off x="6896100" y="53594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05" name="Line 66"/>
          <p:cNvSpPr/>
          <p:nvPr/>
        </p:nvSpPr>
        <p:spPr>
          <a:xfrm>
            <a:off x="7759700" y="53594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06" name="Line 67"/>
          <p:cNvSpPr/>
          <p:nvPr/>
        </p:nvSpPr>
        <p:spPr>
          <a:xfrm>
            <a:off x="8102600" y="53467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12" name="Group 84"/>
          <p:cNvGrpSpPr/>
          <p:nvPr/>
        </p:nvGrpSpPr>
        <p:grpSpPr>
          <a:xfrm>
            <a:off x="3643853" y="3073400"/>
            <a:ext cx="4484148" cy="1651001"/>
            <a:chOff x="11335" y="0"/>
            <a:chExt cx="4484147" cy="1651000"/>
          </a:xfrm>
        </p:grpSpPr>
        <p:sp>
          <p:nvSpPr>
            <p:cNvPr id="1007" name="Freeform 72"/>
            <p:cNvSpPr/>
            <p:nvPr/>
          </p:nvSpPr>
          <p:spPr>
            <a:xfrm>
              <a:off x="1599882" y="0"/>
              <a:ext cx="1130301" cy="87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53" y="20622"/>
                    <a:pt x="1911" y="19096"/>
                    <a:pt x="3398" y="18783"/>
                  </a:cubicBezTo>
                  <a:cubicBezTo>
                    <a:pt x="4126" y="18626"/>
                    <a:pt x="5673" y="18391"/>
                    <a:pt x="6310" y="17843"/>
                  </a:cubicBezTo>
                  <a:cubicBezTo>
                    <a:pt x="6978" y="17257"/>
                    <a:pt x="7554" y="16474"/>
                    <a:pt x="8252" y="15965"/>
                  </a:cubicBezTo>
                  <a:cubicBezTo>
                    <a:pt x="9496" y="15104"/>
                    <a:pt x="10497" y="14909"/>
                    <a:pt x="11649" y="13774"/>
                  </a:cubicBezTo>
                  <a:cubicBezTo>
                    <a:pt x="12499" y="11583"/>
                    <a:pt x="11831" y="12796"/>
                    <a:pt x="14076" y="10643"/>
                  </a:cubicBezTo>
                  <a:cubicBezTo>
                    <a:pt x="14410" y="10330"/>
                    <a:pt x="15047" y="9704"/>
                    <a:pt x="15047" y="9704"/>
                  </a:cubicBezTo>
                  <a:cubicBezTo>
                    <a:pt x="15442" y="8687"/>
                    <a:pt x="15624" y="6770"/>
                    <a:pt x="16261" y="5948"/>
                  </a:cubicBezTo>
                  <a:cubicBezTo>
                    <a:pt x="16594" y="5517"/>
                    <a:pt x="17110" y="5400"/>
                    <a:pt x="17474" y="5009"/>
                  </a:cubicBezTo>
                  <a:cubicBezTo>
                    <a:pt x="18930" y="3522"/>
                    <a:pt x="20296" y="168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Freeform 73"/>
            <p:cNvSpPr/>
            <p:nvPr/>
          </p:nvSpPr>
          <p:spPr>
            <a:xfrm>
              <a:off x="1676082" y="127000"/>
              <a:ext cx="1066801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4" y="720"/>
                    <a:pt x="1768" y="720"/>
                    <a:pt x="2571" y="1440"/>
                  </a:cubicBezTo>
                  <a:cubicBezTo>
                    <a:pt x="3182" y="1980"/>
                    <a:pt x="3536" y="3180"/>
                    <a:pt x="4114" y="3840"/>
                  </a:cubicBezTo>
                  <a:cubicBezTo>
                    <a:pt x="5207" y="5160"/>
                    <a:pt x="6461" y="5040"/>
                    <a:pt x="7714" y="5280"/>
                  </a:cubicBezTo>
                  <a:cubicBezTo>
                    <a:pt x="10318" y="7380"/>
                    <a:pt x="12568" y="10380"/>
                    <a:pt x="15171" y="12480"/>
                  </a:cubicBezTo>
                  <a:cubicBezTo>
                    <a:pt x="15525" y="13560"/>
                    <a:pt x="16039" y="15600"/>
                    <a:pt x="16714" y="16320"/>
                  </a:cubicBezTo>
                  <a:cubicBezTo>
                    <a:pt x="19157" y="18840"/>
                    <a:pt x="17357" y="15780"/>
                    <a:pt x="19543" y="18240"/>
                  </a:cubicBezTo>
                  <a:cubicBezTo>
                    <a:pt x="19671" y="18420"/>
                    <a:pt x="21600" y="2082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9" name="Text Box 74"/>
            <p:cNvSpPr txBox="1"/>
            <p:nvPr/>
          </p:nvSpPr>
          <p:spPr>
            <a:xfrm rot="16200000">
              <a:off x="8284" y="2386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008000"/>
                  </a:solidFill>
                </a:defRPr>
              </a:lvl1pPr>
            </a:lstStyle>
            <a:p>
              <a:pPr/>
              <a:r>
                <a:t>40</a:t>
              </a:r>
            </a:p>
          </p:txBody>
        </p:sp>
        <p:sp>
          <p:nvSpPr>
            <p:cNvPr id="1010" name="Freeform 76"/>
            <p:cNvSpPr/>
            <p:nvPr/>
          </p:nvSpPr>
          <p:spPr>
            <a:xfrm>
              <a:off x="34523" y="444500"/>
              <a:ext cx="1197060" cy="120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508" y="0"/>
                  </a:moveTo>
                  <a:cubicBezTo>
                    <a:pt x="57" y="3553"/>
                    <a:pt x="-365" y="7134"/>
                    <a:pt x="508" y="9549"/>
                  </a:cubicBezTo>
                  <a:cubicBezTo>
                    <a:pt x="1381" y="11965"/>
                    <a:pt x="2226" y="12534"/>
                    <a:pt x="5690" y="14552"/>
                  </a:cubicBezTo>
                  <a:cubicBezTo>
                    <a:pt x="9154" y="16569"/>
                    <a:pt x="15180" y="19071"/>
                    <a:pt x="21235" y="21600"/>
                  </a:cubicBezTo>
                </a:path>
              </a:pathLst>
            </a:custGeom>
            <a:noFill/>
            <a:ln w="2857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1" name="Freeform 77"/>
            <p:cNvSpPr/>
            <p:nvPr/>
          </p:nvSpPr>
          <p:spPr>
            <a:xfrm>
              <a:off x="418782" y="431800"/>
              <a:ext cx="4076701" cy="121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" y="4641"/>
                    <a:pt x="126" y="9309"/>
                    <a:pt x="3163" y="11700"/>
                  </a:cubicBezTo>
                  <a:cubicBezTo>
                    <a:pt x="6199" y="14091"/>
                    <a:pt x="15275" y="13416"/>
                    <a:pt x="18236" y="14400"/>
                  </a:cubicBezTo>
                  <a:cubicBezTo>
                    <a:pt x="21196" y="15384"/>
                    <a:pt x="20364" y="16341"/>
                    <a:pt x="20927" y="17550"/>
                  </a:cubicBezTo>
                  <a:cubicBezTo>
                    <a:pt x="21491" y="18759"/>
                    <a:pt x="21541" y="20166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1" name="Group 86"/>
          <p:cNvGrpSpPr/>
          <p:nvPr/>
        </p:nvGrpSpPr>
        <p:grpSpPr>
          <a:xfrm>
            <a:off x="5358353" y="3403600"/>
            <a:ext cx="2223547" cy="2273301"/>
            <a:chOff x="11335" y="0"/>
            <a:chExt cx="2223546" cy="2273300"/>
          </a:xfrm>
        </p:grpSpPr>
        <p:sp>
          <p:nvSpPr>
            <p:cNvPr id="1013" name="Text Box 51"/>
            <p:cNvSpPr txBox="1"/>
            <p:nvPr/>
          </p:nvSpPr>
          <p:spPr>
            <a:xfrm rot="16200000">
              <a:off x="8284" y="14959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30</a:t>
              </a:r>
            </a:p>
          </p:txBody>
        </p:sp>
        <p:sp>
          <p:nvSpPr>
            <p:cNvPr id="1014" name="Freeform 53"/>
            <p:cNvSpPr/>
            <p:nvPr/>
          </p:nvSpPr>
          <p:spPr>
            <a:xfrm>
              <a:off x="787082" y="1371600"/>
              <a:ext cx="1130301" cy="87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53" y="20622"/>
                    <a:pt x="1911" y="19096"/>
                    <a:pt x="3398" y="18783"/>
                  </a:cubicBezTo>
                  <a:cubicBezTo>
                    <a:pt x="4126" y="18626"/>
                    <a:pt x="5673" y="18391"/>
                    <a:pt x="6310" y="17843"/>
                  </a:cubicBezTo>
                  <a:cubicBezTo>
                    <a:pt x="6978" y="17257"/>
                    <a:pt x="7554" y="16474"/>
                    <a:pt x="8252" y="15965"/>
                  </a:cubicBezTo>
                  <a:cubicBezTo>
                    <a:pt x="9496" y="15104"/>
                    <a:pt x="10497" y="14909"/>
                    <a:pt x="11649" y="13774"/>
                  </a:cubicBezTo>
                  <a:cubicBezTo>
                    <a:pt x="12499" y="11583"/>
                    <a:pt x="11831" y="12796"/>
                    <a:pt x="14076" y="10643"/>
                  </a:cubicBezTo>
                  <a:cubicBezTo>
                    <a:pt x="14410" y="10330"/>
                    <a:pt x="15047" y="9704"/>
                    <a:pt x="15047" y="9704"/>
                  </a:cubicBezTo>
                  <a:cubicBezTo>
                    <a:pt x="15442" y="8687"/>
                    <a:pt x="15624" y="6770"/>
                    <a:pt x="16261" y="5948"/>
                  </a:cubicBezTo>
                  <a:cubicBezTo>
                    <a:pt x="16594" y="5517"/>
                    <a:pt x="17110" y="5400"/>
                    <a:pt x="17474" y="5009"/>
                  </a:cubicBezTo>
                  <a:cubicBezTo>
                    <a:pt x="18930" y="3522"/>
                    <a:pt x="20296" y="168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5" name="Freeform 54"/>
            <p:cNvSpPr/>
            <p:nvPr/>
          </p:nvSpPr>
          <p:spPr>
            <a:xfrm>
              <a:off x="863282" y="1498600"/>
              <a:ext cx="1066801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4" y="720"/>
                    <a:pt x="1768" y="720"/>
                    <a:pt x="2571" y="1440"/>
                  </a:cubicBezTo>
                  <a:cubicBezTo>
                    <a:pt x="3182" y="1980"/>
                    <a:pt x="3536" y="3180"/>
                    <a:pt x="4114" y="3840"/>
                  </a:cubicBezTo>
                  <a:cubicBezTo>
                    <a:pt x="5207" y="5160"/>
                    <a:pt x="6461" y="5040"/>
                    <a:pt x="7714" y="5280"/>
                  </a:cubicBezTo>
                  <a:cubicBezTo>
                    <a:pt x="10318" y="7380"/>
                    <a:pt x="12568" y="10380"/>
                    <a:pt x="15171" y="12480"/>
                  </a:cubicBezTo>
                  <a:cubicBezTo>
                    <a:pt x="15525" y="13560"/>
                    <a:pt x="16039" y="15600"/>
                    <a:pt x="16714" y="16320"/>
                  </a:cubicBezTo>
                  <a:cubicBezTo>
                    <a:pt x="19157" y="18840"/>
                    <a:pt x="17357" y="15780"/>
                    <a:pt x="19543" y="18240"/>
                  </a:cubicBezTo>
                  <a:cubicBezTo>
                    <a:pt x="19671" y="18420"/>
                    <a:pt x="21600" y="2082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6" name="Line 55"/>
            <p:cNvSpPr/>
            <p:nvPr/>
          </p:nvSpPr>
          <p:spPr>
            <a:xfrm flipH="1">
              <a:off x="228282" y="1917700"/>
              <a:ext cx="1" cy="3556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17" name="Freeform 68"/>
            <p:cNvSpPr/>
            <p:nvPr/>
          </p:nvSpPr>
          <p:spPr>
            <a:xfrm>
              <a:off x="367982" y="1193690"/>
              <a:ext cx="1866901" cy="22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fill="norm" stroke="1" extrusionOk="0">
                  <a:moveTo>
                    <a:pt x="0" y="21461"/>
                  </a:moveTo>
                  <a:cubicBezTo>
                    <a:pt x="551" y="14907"/>
                    <a:pt x="1102" y="8352"/>
                    <a:pt x="3380" y="4777"/>
                  </a:cubicBezTo>
                  <a:cubicBezTo>
                    <a:pt x="5657" y="1202"/>
                    <a:pt x="11020" y="159"/>
                    <a:pt x="13665" y="10"/>
                  </a:cubicBezTo>
                  <a:cubicBezTo>
                    <a:pt x="16310" y="-139"/>
                    <a:pt x="17927" y="1351"/>
                    <a:pt x="19249" y="3585"/>
                  </a:cubicBezTo>
                  <a:cubicBezTo>
                    <a:pt x="20571" y="5820"/>
                    <a:pt x="21324" y="11480"/>
                    <a:pt x="21600" y="13119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8" name="Freeform 69"/>
            <p:cNvSpPr/>
            <p:nvPr/>
          </p:nvSpPr>
          <p:spPr>
            <a:xfrm>
              <a:off x="609282" y="1320800"/>
              <a:ext cx="269524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0" y="21600"/>
                  </a:moveTo>
                  <a:cubicBezTo>
                    <a:pt x="3014" y="20520"/>
                    <a:pt x="4772" y="20520"/>
                    <a:pt x="7033" y="17280"/>
                  </a:cubicBezTo>
                  <a:cubicBezTo>
                    <a:pt x="7912" y="16020"/>
                    <a:pt x="8163" y="14040"/>
                    <a:pt x="9042" y="12960"/>
                  </a:cubicBezTo>
                  <a:cubicBezTo>
                    <a:pt x="10800" y="10620"/>
                    <a:pt x="13060" y="9180"/>
                    <a:pt x="15070" y="7200"/>
                  </a:cubicBezTo>
                  <a:cubicBezTo>
                    <a:pt x="16074" y="6300"/>
                    <a:pt x="16953" y="4860"/>
                    <a:pt x="18084" y="4320"/>
                  </a:cubicBezTo>
                  <a:cubicBezTo>
                    <a:pt x="19088" y="3780"/>
                    <a:pt x="20344" y="3960"/>
                    <a:pt x="21098" y="2880"/>
                  </a:cubicBezTo>
                  <a:cubicBezTo>
                    <a:pt x="21600" y="2160"/>
                    <a:pt x="21098" y="900"/>
                    <a:pt x="2109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9" name="Freeform 70"/>
            <p:cNvSpPr/>
            <p:nvPr/>
          </p:nvSpPr>
          <p:spPr>
            <a:xfrm>
              <a:off x="723582" y="596900"/>
              <a:ext cx="269523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0" y="21600"/>
                  </a:moveTo>
                  <a:cubicBezTo>
                    <a:pt x="3014" y="20520"/>
                    <a:pt x="4772" y="20520"/>
                    <a:pt x="7033" y="17280"/>
                  </a:cubicBezTo>
                  <a:cubicBezTo>
                    <a:pt x="7912" y="16020"/>
                    <a:pt x="8163" y="14040"/>
                    <a:pt x="9042" y="12960"/>
                  </a:cubicBezTo>
                  <a:cubicBezTo>
                    <a:pt x="10800" y="10620"/>
                    <a:pt x="13060" y="9180"/>
                    <a:pt x="15070" y="7200"/>
                  </a:cubicBezTo>
                  <a:cubicBezTo>
                    <a:pt x="16074" y="6300"/>
                    <a:pt x="16953" y="4860"/>
                    <a:pt x="18084" y="4320"/>
                  </a:cubicBezTo>
                  <a:cubicBezTo>
                    <a:pt x="19088" y="3780"/>
                    <a:pt x="20344" y="3960"/>
                    <a:pt x="21098" y="2880"/>
                  </a:cubicBezTo>
                  <a:cubicBezTo>
                    <a:pt x="21600" y="2160"/>
                    <a:pt x="21098" y="900"/>
                    <a:pt x="2109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0" name="Freeform 71"/>
            <p:cNvSpPr/>
            <p:nvPr/>
          </p:nvSpPr>
          <p:spPr>
            <a:xfrm>
              <a:off x="228282" y="0"/>
              <a:ext cx="355601" cy="3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89" y="20500"/>
                    <a:pt x="96" y="19200"/>
                    <a:pt x="771" y="18400"/>
                  </a:cubicBezTo>
                  <a:cubicBezTo>
                    <a:pt x="2025" y="17000"/>
                    <a:pt x="5400" y="15200"/>
                    <a:pt x="5400" y="15200"/>
                  </a:cubicBezTo>
                  <a:cubicBezTo>
                    <a:pt x="6943" y="10300"/>
                    <a:pt x="5689" y="13500"/>
                    <a:pt x="10800" y="6400"/>
                  </a:cubicBezTo>
                  <a:cubicBezTo>
                    <a:pt x="11668" y="5300"/>
                    <a:pt x="13404" y="5400"/>
                    <a:pt x="14657" y="4800"/>
                  </a:cubicBezTo>
                  <a:cubicBezTo>
                    <a:pt x="17068" y="3500"/>
                    <a:pt x="19671" y="20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4" name="Rectangle 34"/>
          <p:cNvGrpSpPr/>
          <p:nvPr/>
        </p:nvGrpSpPr>
        <p:grpSpPr>
          <a:xfrm>
            <a:off x="3962400" y="1841500"/>
            <a:ext cx="1066800" cy="762000"/>
            <a:chOff x="0" y="0"/>
            <a:chExt cx="1066800" cy="762000"/>
          </a:xfrm>
        </p:grpSpPr>
        <p:sp>
          <p:nvSpPr>
            <p:cNvPr id="1022" name="Rectangle"/>
            <p:cNvSpPr/>
            <p:nvPr/>
          </p:nvSpPr>
          <p:spPr>
            <a:xfrm rot="16200000">
              <a:off x="152400" y="-152400"/>
              <a:ext cx="762000" cy="1066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23" name="25"/>
            <p:cNvSpPr txBox="1"/>
            <p:nvPr/>
          </p:nvSpPr>
          <p:spPr>
            <a:xfrm rot="16200000">
              <a:off x="311814" y="1624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Rectangle 25"/>
          <p:cNvGrpSpPr/>
          <p:nvPr/>
        </p:nvGrpSpPr>
        <p:grpSpPr>
          <a:xfrm>
            <a:off x="7518400" y="4749800"/>
            <a:ext cx="838200" cy="762000"/>
            <a:chOff x="0" y="0"/>
            <a:chExt cx="838200" cy="762000"/>
          </a:xfrm>
        </p:grpSpPr>
        <p:sp>
          <p:nvSpPr>
            <p:cNvPr id="1026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27" name="4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40</a:t>
              </a:r>
              <a:endParaRPr sz="3200"/>
            </a:p>
            <a:p>
              <a:pPr algn="ctr">
                <a:defRPr sz="2400"/>
              </a:pPr>
              <a:r>
                <a:t>45</a:t>
              </a:r>
            </a:p>
          </p:txBody>
        </p:sp>
      </p:grpSp>
      <p:grpSp>
        <p:nvGrpSpPr>
          <p:cNvPr id="1031" name="Rectangle 27"/>
          <p:cNvGrpSpPr/>
          <p:nvPr/>
        </p:nvGrpSpPr>
        <p:grpSpPr>
          <a:xfrm>
            <a:off x="6286500" y="4737100"/>
            <a:ext cx="838200" cy="762000"/>
            <a:chOff x="0" y="0"/>
            <a:chExt cx="838200" cy="762000"/>
          </a:xfrm>
        </p:grpSpPr>
        <p:sp>
          <p:nvSpPr>
            <p:cNvPr id="1029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30" name="3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37</a:t>
              </a:r>
            </a:p>
          </p:txBody>
        </p:sp>
      </p:grpSp>
      <p:grpSp>
        <p:nvGrpSpPr>
          <p:cNvPr id="1034" name="Rectangle 28"/>
          <p:cNvGrpSpPr/>
          <p:nvPr/>
        </p:nvGrpSpPr>
        <p:grpSpPr>
          <a:xfrm>
            <a:off x="4596427" y="4749800"/>
            <a:ext cx="1259246" cy="762000"/>
            <a:chOff x="32047" y="0"/>
            <a:chExt cx="1259244" cy="762000"/>
          </a:xfrm>
        </p:grpSpPr>
        <p:sp>
          <p:nvSpPr>
            <p:cNvPr id="1032" name="Rectangle"/>
            <p:cNvSpPr/>
            <p:nvPr/>
          </p:nvSpPr>
          <p:spPr>
            <a:xfrm rot="16200000">
              <a:off x="280669" y="-196850"/>
              <a:ext cx="762001" cy="11557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1033" name="25…"/>
            <p:cNvSpPr txBox="1"/>
            <p:nvPr/>
          </p:nvSpPr>
          <p:spPr>
            <a:xfrm rot="16200000">
              <a:off x="383629" y="-248623"/>
              <a:ext cx="556082" cy="12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25</a:t>
              </a:r>
              <a:endParaRPr sz="3200"/>
            </a:p>
            <a:p>
              <a:pPr algn="ctr">
                <a:defRPr sz="2400"/>
              </a:pPr>
              <a:r>
                <a:t>26</a:t>
              </a:r>
              <a:endParaRPr sz="3200"/>
            </a:p>
          </p:txBody>
        </p:sp>
      </p:grpSp>
      <p:grpSp>
        <p:nvGrpSpPr>
          <p:cNvPr id="1037" name="Rectangle 29"/>
          <p:cNvGrpSpPr/>
          <p:nvPr/>
        </p:nvGrpSpPr>
        <p:grpSpPr>
          <a:xfrm>
            <a:off x="3365500" y="4749800"/>
            <a:ext cx="838200" cy="762000"/>
            <a:chOff x="0" y="0"/>
            <a:chExt cx="838200" cy="762000"/>
          </a:xfrm>
        </p:grpSpPr>
        <p:sp>
          <p:nvSpPr>
            <p:cNvPr id="1035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36" name="2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  <a:r>
                <a:t>22</a:t>
              </a:r>
            </a:p>
          </p:txBody>
        </p:sp>
      </p:grpSp>
      <p:grpSp>
        <p:nvGrpSpPr>
          <p:cNvPr id="1040" name="Rectangle 30"/>
          <p:cNvGrpSpPr/>
          <p:nvPr/>
        </p:nvGrpSpPr>
        <p:grpSpPr>
          <a:xfrm>
            <a:off x="2222500" y="4749800"/>
            <a:ext cx="838200" cy="762000"/>
            <a:chOff x="0" y="0"/>
            <a:chExt cx="838200" cy="762000"/>
          </a:xfrm>
        </p:grpSpPr>
        <p:sp>
          <p:nvSpPr>
            <p:cNvPr id="1038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39" name="10…"/>
            <p:cNvSpPr txBox="1"/>
            <p:nvPr/>
          </p:nvSpPr>
          <p:spPr>
            <a:xfrm rot="16200000">
              <a:off x="1410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14</a:t>
              </a:r>
            </a:p>
          </p:txBody>
        </p:sp>
      </p:grpSp>
      <p:grpSp>
        <p:nvGrpSpPr>
          <p:cNvPr id="1043" name="Rectangle 31"/>
          <p:cNvGrpSpPr/>
          <p:nvPr/>
        </p:nvGrpSpPr>
        <p:grpSpPr>
          <a:xfrm>
            <a:off x="1003300" y="4749800"/>
            <a:ext cx="838200" cy="762000"/>
            <a:chOff x="0" y="0"/>
            <a:chExt cx="838200" cy="762000"/>
          </a:xfrm>
        </p:grpSpPr>
        <p:sp>
          <p:nvSpPr>
            <p:cNvPr id="1041" name="Rectangle"/>
            <p:cNvSpPr/>
            <p:nvPr/>
          </p:nvSpPr>
          <p:spPr>
            <a:xfrm rot="16200000">
              <a:off x="38100" y="-38100"/>
              <a:ext cx="762000" cy="8382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42" name="1…"/>
            <p:cNvSpPr txBox="1"/>
            <p:nvPr/>
          </p:nvSpPr>
          <p:spPr>
            <a:xfrm rot="16200000">
              <a:off x="225816" y="-15335"/>
              <a:ext cx="38656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</a:t>
              </a:r>
              <a:endParaRPr sz="3200"/>
            </a:p>
            <a:p>
              <a:pPr algn="ctr">
                <a:defRPr sz="2400"/>
              </a:pPr>
              <a:r>
                <a:t>3</a:t>
              </a:r>
            </a:p>
          </p:txBody>
        </p:sp>
      </p:grpSp>
      <p:grpSp>
        <p:nvGrpSpPr>
          <p:cNvPr id="1046" name="Rectangle 32"/>
          <p:cNvGrpSpPr/>
          <p:nvPr/>
        </p:nvGrpSpPr>
        <p:grpSpPr>
          <a:xfrm>
            <a:off x="2286000" y="3175000"/>
            <a:ext cx="1828800" cy="762000"/>
            <a:chOff x="0" y="0"/>
            <a:chExt cx="1828800" cy="762000"/>
          </a:xfrm>
        </p:grpSpPr>
        <p:sp>
          <p:nvSpPr>
            <p:cNvPr id="1044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1045" name="10…"/>
            <p:cNvSpPr txBox="1"/>
            <p:nvPr/>
          </p:nvSpPr>
          <p:spPr>
            <a:xfrm rot="16200000">
              <a:off x="636359" y="-370935"/>
              <a:ext cx="556082" cy="1503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</a:t>
              </a:r>
              <a:endParaRPr sz="3200"/>
            </a:p>
            <a:p>
              <a:pPr algn="ctr">
                <a:defRPr sz="2400"/>
              </a:pPr>
              <a:r>
                <a:t>20</a:t>
              </a:r>
              <a:endParaRPr sz="3200"/>
            </a:p>
            <a:p>
              <a:pPr algn="ctr">
                <a:defRPr sz="2400"/>
              </a:pPr>
            </a:p>
          </p:txBody>
        </p:sp>
      </p:grpSp>
      <p:grpSp>
        <p:nvGrpSpPr>
          <p:cNvPr id="1049" name="Rectangle 33"/>
          <p:cNvGrpSpPr/>
          <p:nvPr/>
        </p:nvGrpSpPr>
        <p:grpSpPr>
          <a:xfrm>
            <a:off x="4991100" y="3175000"/>
            <a:ext cx="1828800" cy="762000"/>
            <a:chOff x="0" y="0"/>
            <a:chExt cx="1828800" cy="762000"/>
          </a:xfrm>
        </p:grpSpPr>
        <p:sp>
          <p:nvSpPr>
            <p:cNvPr id="1047" name="Rectangle"/>
            <p:cNvSpPr/>
            <p:nvPr/>
          </p:nvSpPr>
          <p:spPr>
            <a:xfrm rot="16200000">
              <a:off x="533400" y="-533400"/>
              <a:ext cx="762000" cy="1828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48" name="30…"/>
            <p:cNvSpPr txBox="1"/>
            <p:nvPr/>
          </p:nvSpPr>
          <p:spPr>
            <a:xfrm rot="16200000">
              <a:off x="636359" y="-1533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40</a:t>
              </a:r>
            </a:p>
          </p:txBody>
        </p:sp>
      </p:grpSp>
      <p:sp>
        <p:nvSpPr>
          <p:cNvPr id="1050" name="Line 35"/>
          <p:cNvSpPr/>
          <p:nvPr/>
        </p:nvSpPr>
        <p:spPr>
          <a:xfrm flipH="1">
            <a:off x="3340099" y="2209800"/>
            <a:ext cx="939801" cy="889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1" name="Line 36"/>
          <p:cNvSpPr/>
          <p:nvPr/>
        </p:nvSpPr>
        <p:spPr>
          <a:xfrm>
            <a:off x="4673600" y="2209800"/>
            <a:ext cx="774701" cy="965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2" name="Line 37"/>
          <p:cNvSpPr/>
          <p:nvPr/>
        </p:nvSpPr>
        <p:spPr>
          <a:xfrm flipH="1">
            <a:off x="1536699" y="3632200"/>
            <a:ext cx="863602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3" name="Line 38"/>
          <p:cNvSpPr/>
          <p:nvPr/>
        </p:nvSpPr>
        <p:spPr>
          <a:xfrm flipH="1">
            <a:off x="2679699" y="3708400"/>
            <a:ext cx="101601" cy="1041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4" name="Line 39"/>
          <p:cNvSpPr/>
          <p:nvPr/>
        </p:nvSpPr>
        <p:spPr>
          <a:xfrm>
            <a:off x="3162299" y="3683000"/>
            <a:ext cx="508002" cy="1066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5" name="Line 40"/>
          <p:cNvSpPr/>
          <p:nvPr/>
        </p:nvSpPr>
        <p:spPr>
          <a:xfrm flipH="1">
            <a:off x="5270499" y="3568700"/>
            <a:ext cx="241301" cy="1104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6" name="Line 41"/>
          <p:cNvSpPr/>
          <p:nvPr/>
        </p:nvSpPr>
        <p:spPr>
          <a:xfrm>
            <a:off x="5930900" y="3606800"/>
            <a:ext cx="698501" cy="1130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7" name="Line 42"/>
          <p:cNvSpPr/>
          <p:nvPr/>
        </p:nvSpPr>
        <p:spPr>
          <a:xfrm>
            <a:off x="6273800" y="3556000"/>
            <a:ext cx="1600201" cy="1143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8" name="Line 43"/>
          <p:cNvSpPr/>
          <p:nvPr/>
        </p:nvSpPr>
        <p:spPr>
          <a:xfrm>
            <a:off x="17653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59" name="Line 44"/>
          <p:cNvSpPr/>
          <p:nvPr/>
        </p:nvSpPr>
        <p:spPr>
          <a:xfrm>
            <a:off x="29845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0" name="Line 45"/>
          <p:cNvSpPr/>
          <p:nvPr/>
        </p:nvSpPr>
        <p:spPr>
          <a:xfrm>
            <a:off x="4051300" y="4826000"/>
            <a:ext cx="5334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1" name="Line 46"/>
          <p:cNvSpPr/>
          <p:nvPr/>
        </p:nvSpPr>
        <p:spPr>
          <a:xfrm>
            <a:off x="8267700" y="48260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2" name="Line 47"/>
          <p:cNvSpPr/>
          <p:nvPr/>
        </p:nvSpPr>
        <p:spPr>
          <a:xfrm>
            <a:off x="5676900" y="4826000"/>
            <a:ext cx="5715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3" name="Line 48"/>
          <p:cNvSpPr/>
          <p:nvPr/>
        </p:nvSpPr>
        <p:spPr>
          <a:xfrm>
            <a:off x="7048500" y="48387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4" name="Rectangle 49"/>
          <p:cNvSpPr txBox="1"/>
          <p:nvPr/>
        </p:nvSpPr>
        <p:spPr>
          <a:xfrm>
            <a:off x="546100" y="355600"/>
            <a:ext cx="4660900" cy="104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sz="3200"/>
            </a:lvl1pPr>
            <a:lvl2pPr marL="742950" indent="-285750">
              <a:spcBef>
                <a:spcPts val="600"/>
              </a:spcBef>
              <a:buSzPct val="100000"/>
              <a:buChar char="–"/>
              <a:defRPr sz="2800"/>
            </a:lvl2pPr>
          </a:lstStyle>
          <a:p>
            <a:pPr/>
            <a:r>
              <a:t>(d) Non-leaf coalesce</a:t>
            </a:r>
          </a:p>
          <a:p>
            <a:pPr lvl="1"/>
            <a:r>
              <a:t>Delete 37</a:t>
            </a:r>
          </a:p>
        </p:txBody>
      </p:sp>
      <p:sp>
        <p:nvSpPr>
          <p:cNvPr id="1065" name="Text Box 50"/>
          <p:cNvSpPr txBox="1"/>
          <p:nvPr/>
        </p:nvSpPr>
        <p:spPr>
          <a:xfrm>
            <a:off x="7108721" y="523733"/>
            <a:ext cx="898734" cy="628934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600"/>
            </a:lvl1pPr>
          </a:lstStyle>
          <a:p>
            <a:pPr/>
            <a:r>
              <a:t>n=4</a:t>
            </a:r>
          </a:p>
        </p:txBody>
      </p:sp>
      <p:sp>
        <p:nvSpPr>
          <p:cNvPr id="1066" name="Line 56"/>
          <p:cNvSpPr/>
          <p:nvPr/>
        </p:nvSpPr>
        <p:spPr>
          <a:xfrm>
            <a:off x="1231900" y="53086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7" name="Line 57"/>
          <p:cNvSpPr/>
          <p:nvPr/>
        </p:nvSpPr>
        <p:spPr>
          <a:xfrm>
            <a:off x="1612900" y="52832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8" name="Line 58"/>
          <p:cNvSpPr/>
          <p:nvPr/>
        </p:nvSpPr>
        <p:spPr>
          <a:xfrm>
            <a:off x="2476500" y="5346700"/>
            <a:ext cx="0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9" name="Line 59"/>
          <p:cNvSpPr/>
          <p:nvPr/>
        </p:nvSpPr>
        <p:spPr>
          <a:xfrm>
            <a:off x="2833370" y="5334000"/>
            <a:ext cx="1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0" name="Line 60"/>
          <p:cNvSpPr/>
          <p:nvPr/>
        </p:nvSpPr>
        <p:spPr>
          <a:xfrm>
            <a:off x="3619500" y="5346700"/>
            <a:ext cx="0" cy="330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1" name="Line 61"/>
          <p:cNvSpPr/>
          <p:nvPr/>
        </p:nvSpPr>
        <p:spPr>
          <a:xfrm flipH="1">
            <a:off x="3975099" y="5359400"/>
            <a:ext cx="12701" cy="3429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2" name="Line 62"/>
          <p:cNvSpPr/>
          <p:nvPr/>
        </p:nvSpPr>
        <p:spPr>
          <a:xfrm>
            <a:off x="4864100" y="5372100"/>
            <a:ext cx="0" cy="304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3" name="Line 63"/>
          <p:cNvSpPr/>
          <p:nvPr/>
        </p:nvSpPr>
        <p:spPr>
          <a:xfrm>
            <a:off x="5257800" y="5384800"/>
            <a:ext cx="0" cy="317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4" name="Line 64"/>
          <p:cNvSpPr/>
          <p:nvPr/>
        </p:nvSpPr>
        <p:spPr>
          <a:xfrm>
            <a:off x="6540500" y="5321300"/>
            <a:ext cx="0" cy="3937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5" name="Line 65"/>
          <p:cNvSpPr/>
          <p:nvPr/>
        </p:nvSpPr>
        <p:spPr>
          <a:xfrm>
            <a:off x="6896100" y="53594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6" name="Line 66"/>
          <p:cNvSpPr/>
          <p:nvPr/>
        </p:nvSpPr>
        <p:spPr>
          <a:xfrm>
            <a:off x="7759700" y="53594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77" name="Line 67"/>
          <p:cNvSpPr/>
          <p:nvPr/>
        </p:nvSpPr>
        <p:spPr>
          <a:xfrm>
            <a:off x="8102600" y="5346700"/>
            <a:ext cx="0" cy="355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83" name="Group 84"/>
          <p:cNvGrpSpPr/>
          <p:nvPr/>
        </p:nvGrpSpPr>
        <p:grpSpPr>
          <a:xfrm>
            <a:off x="3643853" y="3073400"/>
            <a:ext cx="4484148" cy="1651001"/>
            <a:chOff x="11335" y="0"/>
            <a:chExt cx="4484147" cy="1651000"/>
          </a:xfrm>
        </p:grpSpPr>
        <p:sp>
          <p:nvSpPr>
            <p:cNvPr id="1078" name="Freeform 72"/>
            <p:cNvSpPr/>
            <p:nvPr/>
          </p:nvSpPr>
          <p:spPr>
            <a:xfrm>
              <a:off x="1599882" y="0"/>
              <a:ext cx="1130301" cy="87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53" y="20622"/>
                    <a:pt x="1911" y="19096"/>
                    <a:pt x="3398" y="18783"/>
                  </a:cubicBezTo>
                  <a:cubicBezTo>
                    <a:pt x="4126" y="18626"/>
                    <a:pt x="5673" y="18391"/>
                    <a:pt x="6310" y="17843"/>
                  </a:cubicBezTo>
                  <a:cubicBezTo>
                    <a:pt x="6978" y="17257"/>
                    <a:pt x="7554" y="16474"/>
                    <a:pt x="8252" y="15965"/>
                  </a:cubicBezTo>
                  <a:cubicBezTo>
                    <a:pt x="9496" y="15104"/>
                    <a:pt x="10497" y="14909"/>
                    <a:pt x="11649" y="13774"/>
                  </a:cubicBezTo>
                  <a:cubicBezTo>
                    <a:pt x="12499" y="11583"/>
                    <a:pt x="11831" y="12796"/>
                    <a:pt x="14076" y="10643"/>
                  </a:cubicBezTo>
                  <a:cubicBezTo>
                    <a:pt x="14410" y="10330"/>
                    <a:pt x="15047" y="9704"/>
                    <a:pt x="15047" y="9704"/>
                  </a:cubicBezTo>
                  <a:cubicBezTo>
                    <a:pt x="15442" y="8687"/>
                    <a:pt x="15624" y="6770"/>
                    <a:pt x="16261" y="5948"/>
                  </a:cubicBezTo>
                  <a:cubicBezTo>
                    <a:pt x="16594" y="5517"/>
                    <a:pt x="17110" y="5400"/>
                    <a:pt x="17474" y="5009"/>
                  </a:cubicBezTo>
                  <a:cubicBezTo>
                    <a:pt x="18930" y="3522"/>
                    <a:pt x="20296" y="168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9" name="Freeform 73"/>
            <p:cNvSpPr/>
            <p:nvPr/>
          </p:nvSpPr>
          <p:spPr>
            <a:xfrm>
              <a:off x="1676082" y="127000"/>
              <a:ext cx="1066801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4" y="720"/>
                    <a:pt x="1768" y="720"/>
                    <a:pt x="2571" y="1440"/>
                  </a:cubicBezTo>
                  <a:cubicBezTo>
                    <a:pt x="3182" y="1980"/>
                    <a:pt x="3536" y="3180"/>
                    <a:pt x="4114" y="3840"/>
                  </a:cubicBezTo>
                  <a:cubicBezTo>
                    <a:pt x="5207" y="5160"/>
                    <a:pt x="6461" y="5040"/>
                    <a:pt x="7714" y="5280"/>
                  </a:cubicBezTo>
                  <a:cubicBezTo>
                    <a:pt x="10318" y="7380"/>
                    <a:pt x="12568" y="10380"/>
                    <a:pt x="15171" y="12480"/>
                  </a:cubicBezTo>
                  <a:cubicBezTo>
                    <a:pt x="15525" y="13560"/>
                    <a:pt x="16039" y="15600"/>
                    <a:pt x="16714" y="16320"/>
                  </a:cubicBezTo>
                  <a:cubicBezTo>
                    <a:pt x="19157" y="18840"/>
                    <a:pt x="17357" y="15780"/>
                    <a:pt x="19543" y="18240"/>
                  </a:cubicBezTo>
                  <a:cubicBezTo>
                    <a:pt x="19671" y="18420"/>
                    <a:pt x="21600" y="2082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0" name="Text Box 74"/>
            <p:cNvSpPr txBox="1"/>
            <p:nvPr/>
          </p:nvSpPr>
          <p:spPr>
            <a:xfrm rot="16200000">
              <a:off x="8284" y="2386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008000"/>
                  </a:solidFill>
                </a:defRPr>
              </a:lvl1pPr>
            </a:lstStyle>
            <a:p>
              <a:pPr/>
              <a:r>
                <a:t>40</a:t>
              </a:r>
            </a:p>
          </p:txBody>
        </p:sp>
        <p:sp>
          <p:nvSpPr>
            <p:cNvPr id="1081" name="Freeform 76"/>
            <p:cNvSpPr/>
            <p:nvPr/>
          </p:nvSpPr>
          <p:spPr>
            <a:xfrm>
              <a:off x="34523" y="444500"/>
              <a:ext cx="1197060" cy="120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508" y="0"/>
                  </a:moveTo>
                  <a:cubicBezTo>
                    <a:pt x="57" y="3553"/>
                    <a:pt x="-365" y="7134"/>
                    <a:pt x="508" y="9549"/>
                  </a:cubicBezTo>
                  <a:cubicBezTo>
                    <a:pt x="1381" y="11965"/>
                    <a:pt x="2226" y="12534"/>
                    <a:pt x="5690" y="14552"/>
                  </a:cubicBezTo>
                  <a:cubicBezTo>
                    <a:pt x="9154" y="16569"/>
                    <a:pt x="15180" y="19071"/>
                    <a:pt x="21235" y="21600"/>
                  </a:cubicBezTo>
                </a:path>
              </a:pathLst>
            </a:custGeom>
            <a:noFill/>
            <a:ln w="2857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2" name="Freeform 77"/>
            <p:cNvSpPr/>
            <p:nvPr/>
          </p:nvSpPr>
          <p:spPr>
            <a:xfrm>
              <a:off x="418782" y="431800"/>
              <a:ext cx="4076701" cy="121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" y="4641"/>
                    <a:pt x="126" y="9309"/>
                    <a:pt x="3163" y="11700"/>
                  </a:cubicBezTo>
                  <a:cubicBezTo>
                    <a:pt x="6199" y="14091"/>
                    <a:pt x="15275" y="13416"/>
                    <a:pt x="18236" y="14400"/>
                  </a:cubicBezTo>
                  <a:cubicBezTo>
                    <a:pt x="21196" y="15384"/>
                    <a:pt x="20364" y="16341"/>
                    <a:pt x="20927" y="17550"/>
                  </a:cubicBezTo>
                  <a:cubicBezTo>
                    <a:pt x="21491" y="18759"/>
                    <a:pt x="21541" y="20166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2" name="Group 86"/>
          <p:cNvGrpSpPr/>
          <p:nvPr/>
        </p:nvGrpSpPr>
        <p:grpSpPr>
          <a:xfrm>
            <a:off x="5358353" y="3403600"/>
            <a:ext cx="2223547" cy="2273301"/>
            <a:chOff x="11335" y="0"/>
            <a:chExt cx="2223546" cy="2273300"/>
          </a:xfrm>
        </p:grpSpPr>
        <p:sp>
          <p:nvSpPr>
            <p:cNvPr id="1084" name="Text Box 51"/>
            <p:cNvSpPr txBox="1"/>
            <p:nvPr/>
          </p:nvSpPr>
          <p:spPr>
            <a:xfrm rot="16200000">
              <a:off x="8284" y="14959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30</a:t>
              </a:r>
            </a:p>
          </p:txBody>
        </p:sp>
        <p:sp>
          <p:nvSpPr>
            <p:cNvPr id="1085" name="Freeform 53"/>
            <p:cNvSpPr/>
            <p:nvPr/>
          </p:nvSpPr>
          <p:spPr>
            <a:xfrm>
              <a:off x="787082" y="1371600"/>
              <a:ext cx="1130301" cy="87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53" y="20622"/>
                    <a:pt x="1911" y="19096"/>
                    <a:pt x="3398" y="18783"/>
                  </a:cubicBezTo>
                  <a:cubicBezTo>
                    <a:pt x="4126" y="18626"/>
                    <a:pt x="5673" y="18391"/>
                    <a:pt x="6310" y="17843"/>
                  </a:cubicBezTo>
                  <a:cubicBezTo>
                    <a:pt x="6978" y="17257"/>
                    <a:pt x="7554" y="16474"/>
                    <a:pt x="8252" y="15965"/>
                  </a:cubicBezTo>
                  <a:cubicBezTo>
                    <a:pt x="9496" y="15104"/>
                    <a:pt x="10497" y="14909"/>
                    <a:pt x="11649" y="13774"/>
                  </a:cubicBezTo>
                  <a:cubicBezTo>
                    <a:pt x="12499" y="11583"/>
                    <a:pt x="11831" y="12796"/>
                    <a:pt x="14076" y="10643"/>
                  </a:cubicBezTo>
                  <a:cubicBezTo>
                    <a:pt x="14410" y="10330"/>
                    <a:pt x="15047" y="9704"/>
                    <a:pt x="15047" y="9704"/>
                  </a:cubicBezTo>
                  <a:cubicBezTo>
                    <a:pt x="15442" y="8687"/>
                    <a:pt x="15624" y="6770"/>
                    <a:pt x="16261" y="5948"/>
                  </a:cubicBezTo>
                  <a:cubicBezTo>
                    <a:pt x="16594" y="5517"/>
                    <a:pt x="17110" y="5400"/>
                    <a:pt x="17474" y="5009"/>
                  </a:cubicBezTo>
                  <a:cubicBezTo>
                    <a:pt x="18930" y="3522"/>
                    <a:pt x="20296" y="168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6" name="Freeform 54"/>
            <p:cNvSpPr/>
            <p:nvPr/>
          </p:nvSpPr>
          <p:spPr>
            <a:xfrm>
              <a:off x="863282" y="1498600"/>
              <a:ext cx="1066801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4" y="720"/>
                    <a:pt x="1768" y="720"/>
                    <a:pt x="2571" y="1440"/>
                  </a:cubicBezTo>
                  <a:cubicBezTo>
                    <a:pt x="3182" y="1980"/>
                    <a:pt x="3536" y="3180"/>
                    <a:pt x="4114" y="3840"/>
                  </a:cubicBezTo>
                  <a:cubicBezTo>
                    <a:pt x="5207" y="5160"/>
                    <a:pt x="6461" y="5040"/>
                    <a:pt x="7714" y="5280"/>
                  </a:cubicBezTo>
                  <a:cubicBezTo>
                    <a:pt x="10318" y="7380"/>
                    <a:pt x="12568" y="10380"/>
                    <a:pt x="15171" y="12480"/>
                  </a:cubicBezTo>
                  <a:cubicBezTo>
                    <a:pt x="15525" y="13560"/>
                    <a:pt x="16039" y="15600"/>
                    <a:pt x="16714" y="16320"/>
                  </a:cubicBezTo>
                  <a:cubicBezTo>
                    <a:pt x="19157" y="18840"/>
                    <a:pt x="17357" y="15780"/>
                    <a:pt x="19543" y="18240"/>
                  </a:cubicBezTo>
                  <a:cubicBezTo>
                    <a:pt x="19671" y="18420"/>
                    <a:pt x="21600" y="2082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7" name="Line 55"/>
            <p:cNvSpPr/>
            <p:nvPr/>
          </p:nvSpPr>
          <p:spPr>
            <a:xfrm flipH="1">
              <a:off x="228282" y="1917700"/>
              <a:ext cx="1" cy="3556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88" name="Freeform 68"/>
            <p:cNvSpPr/>
            <p:nvPr/>
          </p:nvSpPr>
          <p:spPr>
            <a:xfrm>
              <a:off x="367982" y="1193690"/>
              <a:ext cx="1866901" cy="22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fill="norm" stroke="1" extrusionOk="0">
                  <a:moveTo>
                    <a:pt x="0" y="21461"/>
                  </a:moveTo>
                  <a:cubicBezTo>
                    <a:pt x="551" y="14907"/>
                    <a:pt x="1102" y="8352"/>
                    <a:pt x="3380" y="4777"/>
                  </a:cubicBezTo>
                  <a:cubicBezTo>
                    <a:pt x="5657" y="1202"/>
                    <a:pt x="11020" y="159"/>
                    <a:pt x="13665" y="10"/>
                  </a:cubicBezTo>
                  <a:cubicBezTo>
                    <a:pt x="16310" y="-139"/>
                    <a:pt x="17927" y="1351"/>
                    <a:pt x="19249" y="3585"/>
                  </a:cubicBezTo>
                  <a:cubicBezTo>
                    <a:pt x="20571" y="5820"/>
                    <a:pt x="21324" y="11480"/>
                    <a:pt x="21600" y="13119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9" name="Freeform 69"/>
            <p:cNvSpPr/>
            <p:nvPr/>
          </p:nvSpPr>
          <p:spPr>
            <a:xfrm>
              <a:off x="609282" y="1320800"/>
              <a:ext cx="269524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0" y="21600"/>
                  </a:moveTo>
                  <a:cubicBezTo>
                    <a:pt x="3014" y="20520"/>
                    <a:pt x="4772" y="20520"/>
                    <a:pt x="7033" y="17280"/>
                  </a:cubicBezTo>
                  <a:cubicBezTo>
                    <a:pt x="7912" y="16020"/>
                    <a:pt x="8163" y="14040"/>
                    <a:pt x="9042" y="12960"/>
                  </a:cubicBezTo>
                  <a:cubicBezTo>
                    <a:pt x="10800" y="10620"/>
                    <a:pt x="13060" y="9180"/>
                    <a:pt x="15070" y="7200"/>
                  </a:cubicBezTo>
                  <a:cubicBezTo>
                    <a:pt x="16074" y="6300"/>
                    <a:pt x="16953" y="4860"/>
                    <a:pt x="18084" y="4320"/>
                  </a:cubicBezTo>
                  <a:cubicBezTo>
                    <a:pt x="19088" y="3780"/>
                    <a:pt x="20344" y="3960"/>
                    <a:pt x="21098" y="2880"/>
                  </a:cubicBezTo>
                  <a:cubicBezTo>
                    <a:pt x="21600" y="2160"/>
                    <a:pt x="21098" y="900"/>
                    <a:pt x="2109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0" name="Freeform 70"/>
            <p:cNvSpPr/>
            <p:nvPr/>
          </p:nvSpPr>
          <p:spPr>
            <a:xfrm>
              <a:off x="723582" y="596900"/>
              <a:ext cx="269523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0" y="21600"/>
                  </a:moveTo>
                  <a:cubicBezTo>
                    <a:pt x="3014" y="20520"/>
                    <a:pt x="4772" y="20520"/>
                    <a:pt x="7033" y="17280"/>
                  </a:cubicBezTo>
                  <a:cubicBezTo>
                    <a:pt x="7912" y="16020"/>
                    <a:pt x="8163" y="14040"/>
                    <a:pt x="9042" y="12960"/>
                  </a:cubicBezTo>
                  <a:cubicBezTo>
                    <a:pt x="10800" y="10620"/>
                    <a:pt x="13060" y="9180"/>
                    <a:pt x="15070" y="7200"/>
                  </a:cubicBezTo>
                  <a:cubicBezTo>
                    <a:pt x="16074" y="6300"/>
                    <a:pt x="16953" y="4860"/>
                    <a:pt x="18084" y="4320"/>
                  </a:cubicBezTo>
                  <a:cubicBezTo>
                    <a:pt x="19088" y="3780"/>
                    <a:pt x="20344" y="3960"/>
                    <a:pt x="21098" y="2880"/>
                  </a:cubicBezTo>
                  <a:cubicBezTo>
                    <a:pt x="21600" y="2160"/>
                    <a:pt x="21098" y="900"/>
                    <a:pt x="21098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1" name="Freeform 71"/>
            <p:cNvSpPr/>
            <p:nvPr/>
          </p:nvSpPr>
          <p:spPr>
            <a:xfrm>
              <a:off x="228282" y="0"/>
              <a:ext cx="355601" cy="3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89" y="20500"/>
                    <a:pt x="96" y="19200"/>
                    <a:pt x="771" y="18400"/>
                  </a:cubicBezTo>
                  <a:cubicBezTo>
                    <a:pt x="2025" y="17000"/>
                    <a:pt x="5400" y="15200"/>
                    <a:pt x="5400" y="15200"/>
                  </a:cubicBezTo>
                  <a:cubicBezTo>
                    <a:pt x="6943" y="10300"/>
                    <a:pt x="5689" y="13500"/>
                    <a:pt x="10800" y="6400"/>
                  </a:cubicBezTo>
                  <a:cubicBezTo>
                    <a:pt x="11668" y="5300"/>
                    <a:pt x="13404" y="5400"/>
                    <a:pt x="14657" y="4800"/>
                  </a:cubicBezTo>
                  <a:cubicBezTo>
                    <a:pt x="17068" y="3500"/>
                    <a:pt x="19671" y="20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5" name="Rectangle 34"/>
          <p:cNvGrpSpPr/>
          <p:nvPr/>
        </p:nvGrpSpPr>
        <p:grpSpPr>
          <a:xfrm>
            <a:off x="3962400" y="1841500"/>
            <a:ext cx="1066800" cy="762000"/>
            <a:chOff x="0" y="0"/>
            <a:chExt cx="1066800" cy="762000"/>
          </a:xfrm>
        </p:grpSpPr>
        <p:sp>
          <p:nvSpPr>
            <p:cNvPr id="1093" name="Rectangle"/>
            <p:cNvSpPr/>
            <p:nvPr/>
          </p:nvSpPr>
          <p:spPr>
            <a:xfrm rot="16200000">
              <a:off x="152400" y="-152400"/>
              <a:ext cx="762000" cy="1066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094" name="25"/>
            <p:cNvSpPr txBox="1"/>
            <p:nvPr/>
          </p:nvSpPr>
          <p:spPr>
            <a:xfrm rot="16200000">
              <a:off x="311814" y="1624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25</a:t>
              </a:r>
            </a:p>
          </p:txBody>
        </p:sp>
      </p:grpSp>
      <p:grpSp>
        <p:nvGrpSpPr>
          <p:cNvPr id="1101" name="Group 88"/>
          <p:cNvGrpSpPr/>
          <p:nvPr/>
        </p:nvGrpSpPr>
        <p:grpSpPr>
          <a:xfrm>
            <a:off x="725693" y="1752600"/>
            <a:ext cx="4252708" cy="2012286"/>
            <a:chOff x="14064" y="0"/>
            <a:chExt cx="4252706" cy="2012285"/>
          </a:xfrm>
        </p:grpSpPr>
        <p:sp>
          <p:nvSpPr>
            <p:cNvPr id="1096" name="Freeform 78"/>
            <p:cNvSpPr/>
            <p:nvPr/>
          </p:nvSpPr>
          <p:spPr>
            <a:xfrm>
              <a:off x="3123771" y="0"/>
              <a:ext cx="1130301" cy="87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53" y="20622"/>
                    <a:pt x="1911" y="19096"/>
                    <a:pt x="3398" y="18783"/>
                  </a:cubicBezTo>
                  <a:cubicBezTo>
                    <a:pt x="4126" y="18626"/>
                    <a:pt x="5673" y="18391"/>
                    <a:pt x="6310" y="17843"/>
                  </a:cubicBezTo>
                  <a:cubicBezTo>
                    <a:pt x="6978" y="17257"/>
                    <a:pt x="7554" y="16474"/>
                    <a:pt x="8252" y="15965"/>
                  </a:cubicBezTo>
                  <a:cubicBezTo>
                    <a:pt x="9496" y="15104"/>
                    <a:pt x="10497" y="14909"/>
                    <a:pt x="11649" y="13774"/>
                  </a:cubicBezTo>
                  <a:cubicBezTo>
                    <a:pt x="12499" y="11583"/>
                    <a:pt x="11831" y="12796"/>
                    <a:pt x="14076" y="10643"/>
                  </a:cubicBezTo>
                  <a:cubicBezTo>
                    <a:pt x="14410" y="10330"/>
                    <a:pt x="15047" y="9704"/>
                    <a:pt x="15047" y="9704"/>
                  </a:cubicBezTo>
                  <a:cubicBezTo>
                    <a:pt x="15442" y="8687"/>
                    <a:pt x="15624" y="6770"/>
                    <a:pt x="16261" y="5948"/>
                  </a:cubicBezTo>
                  <a:cubicBezTo>
                    <a:pt x="16594" y="5517"/>
                    <a:pt x="17110" y="5400"/>
                    <a:pt x="17474" y="5009"/>
                  </a:cubicBezTo>
                  <a:cubicBezTo>
                    <a:pt x="18930" y="3522"/>
                    <a:pt x="20296" y="1683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7" name="Text Box 80"/>
            <p:cNvSpPr txBox="1"/>
            <p:nvPr/>
          </p:nvSpPr>
          <p:spPr>
            <a:xfrm rot="16200000">
              <a:off x="2471973" y="1572166"/>
              <a:ext cx="443171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25</a:t>
              </a:r>
            </a:p>
          </p:txBody>
        </p:sp>
        <p:sp>
          <p:nvSpPr>
            <p:cNvPr id="1098" name="Text Box 81"/>
            <p:cNvSpPr txBox="1"/>
            <p:nvPr/>
          </p:nvSpPr>
          <p:spPr>
            <a:xfrm>
              <a:off x="14064" y="683202"/>
              <a:ext cx="1468026" cy="486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new root</a:t>
              </a:r>
            </a:p>
          </p:txBody>
        </p:sp>
        <p:sp>
          <p:nvSpPr>
            <p:cNvPr id="1099" name="Freeform 82"/>
            <p:cNvSpPr/>
            <p:nvPr/>
          </p:nvSpPr>
          <p:spPr>
            <a:xfrm>
              <a:off x="1523571" y="927100"/>
              <a:ext cx="469901" cy="4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014" y="300"/>
                    <a:pt x="8100" y="600"/>
                    <a:pt x="11676" y="4200"/>
                  </a:cubicBezTo>
                  <a:cubicBezTo>
                    <a:pt x="15251" y="7800"/>
                    <a:pt x="18389" y="14700"/>
                    <a:pt x="21600" y="21600"/>
                  </a:cubicBez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0" name="Freeform 79"/>
            <p:cNvSpPr/>
            <p:nvPr/>
          </p:nvSpPr>
          <p:spPr>
            <a:xfrm>
              <a:off x="3199971" y="127000"/>
              <a:ext cx="1066801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4" y="720"/>
                    <a:pt x="1768" y="720"/>
                    <a:pt x="2571" y="1440"/>
                  </a:cubicBezTo>
                  <a:cubicBezTo>
                    <a:pt x="3182" y="1980"/>
                    <a:pt x="3536" y="3180"/>
                    <a:pt x="4114" y="3840"/>
                  </a:cubicBezTo>
                  <a:cubicBezTo>
                    <a:pt x="5207" y="5160"/>
                    <a:pt x="6461" y="5040"/>
                    <a:pt x="7714" y="5280"/>
                  </a:cubicBezTo>
                  <a:cubicBezTo>
                    <a:pt x="10318" y="7380"/>
                    <a:pt x="12568" y="10380"/>
                    <a:pt x="15171" y="12480"/>
                  </a:cubicBezTo>
                  <a:cubicBezTo>
                    <a:pt x="15525" y="13560"/>
                    <a:pt x="16039" y="15600"/>
                    <a:pt x="16714" y="16320"/>
                  </a:cubicBezTo>
                  <a:cubicBezTo>
                    <a:pt x="19157" y="18840"/>
                    <a:pt x="17357" y="15780"/>
                    <a:pt x="19543" y="18240"/>
                  </a:cubicBezTo>
                  <a:cubicBezTo>
                    <a:pt x="19671" y="18420"/>
                    <a:pt x="21600" y="20820"/>
                    <a:pt x="21600" y="21600"/>
                  </a:cubicBezTo>
                </a:path>
              </a:pathLst>
            </a:custGeom>
            <a:noFill/>
            <a:ln w="381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Rectangle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Deleting a Data Entry from a B+ Tree</a:t>
            </a:r>
          </a:p>
        </p:txBody>
      </p:sp>
      <p:sp>
        <p:nvSpPr>
          <p:cNvPr id="1104" name="Rectangle 5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Start at root, find leaf </a:t>
            </a:r>
            <a:r>
              <a:rPr i="1"/>
              <a:t>L</a:t>
            </a:r>
            <a:r>
              <a:t> where entry belongs.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Remove the entry.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buClrTx/>
              <a:defRPr sz="2300"/>
            </a:pPr>
            <a:r>
              <a:t>If L is at least half-full, </a:t>
            </a:r>
            <a:r>
              <a:rPr i="1"/>
              <a:t>done! 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buClrTx/>
              <a:defRPr sz="2300"/>
            </a:pPr>
            <a:r>
              <a:t>If L has only </a:t>
            </a:r>
            <a:r>
              <a:rPr b="1"/>
              <a:t>d-1 </a:t>
            </a:r>
            <a:r>
              <a:t>entries,</a:t>
            </a:r>
          </a:p>
          <a:p>
            <a:pPr lvl="2" marL="1143000" indent="-228600">
              <a:lnSpc>
                <a:spcPct val="90000"/>
              </a:lnSpc>
              <a:spcBef>
                <a:spcPts val="400"/>
              </a:spcBef>
              <a:buClrTx/>
              <a:defRPr sz="2000"/>
            </a:pPr>
            <a:r>
              <a:t>Try to </a:t>
            </a:r>
            <a:r>
              <a:rPr>
                <a:solidFill>
                  <a:schemeClr val="accent2"/>
                </a:solidFill>
              </a:rPr>
              <a:t>re-distribute</a:t>
            </a:r>
            <a:r>
              <a:t>, borrowing from </a:t>
            </a:r>
            <a:r>
              <a:rPr i="1" u="sng"/>
              <a:t>sibling</a:t>
            </a:r>
            <a:r>
              <a:rPr i="1"/>
              <a:t> (adjacent node with same parent as L)</a:t>
            </a:r>
            <a:r>
              <a:t>.</a:t>
            </a:r>
          </a:p>
          <a:p>
            <a:pPr lvl="2" marL="1143000" indent="-228600">
              <a:lnSpc>
                <a:spcPct val="90000"/>
              </a:lnSpc>
              <a:spcBef>
                <a:spcPts val="400"/>
              </a:spcBef>
              <a:buClrTx/>
              <a:defRPr sz="2000"/>
            </a:pPr>
            <a:r>
              <a:t>If re-distribution fails, </a:t>
            </a:r>
            <a:r>
              <a:rPr i="1" u="sng">
                <a:solidFill>
                  <a:schemeClr val="accent2"/>
                </a:solidFill>
              </a:rPr>
              <a:t>merge</a:t>
            </a:r>
            <a:r>
              <a:t> </a:t>
            </a:r>
            <a:r>
              <a:rPr i="1"/>
              <a:t>L </a:t>
            </a:r>
            <a:r>
              <a:t>and sibling.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If merge occurred, must delete entry (pointing to </a:t>
            </a:r>
            <a:r>
              <a:rPr i="1"/>
              <a:t>L</a:t>
            </a:r>
            <a:r>
              <a:t> or sibling) from parent of </a:t>
            </a:r>
            <a:r>
              <a:rPr i="1"/>
              <a:t>L</a:t>
            </a:r>
            <a:r>
              <a:t>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Merge could propagate to root, decreasing height.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10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u="sng"/>
            </a:lvl1pPr>
          </a:lstStyle>
          <a:p>
            <a:pPr/>
            <a:r>
              <a:t>B+tree deletions in practice</a:t>
            </a:r>
          </a:p>
        </p:txBody>
      </p:sp>
      <p:sp>
        <p:nvSpPr>
          <p:cNvPr id="1107" name="Rectangle 3"/>
          <p:cNvSpPr txBox="1"/>
          <p:nvPr>
            <p:ph type="body" sz="quarter" idx="1"/>
          </p:nvPr>
        </p:nvSpPr>
        <p:spPr>
          <a:xfrm>
            <a:off x="685800" y="1981200"/>
            <a:ext cx="7772400" cy="1435100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–"/>
            </a:pPr>
            <a:r>
              <a:t>Often, coalescing is </a:t>
            </a:r>
            <a:r>
              <a:rPr u="sng"/>
              <a:t>not</a:t>
            </a:r>
            <a:r>
              <a:t> implemented</a:t>
            </a:r>
          </a:p>
          <a:p>
            <a:pPr lvl="1" marL="742950" indent="-285750">
              <a:spcBef>
                <a:spcPts val="500"/>
              </a:spcBef>
              <a:buClrTx/>
              <a:defRPr sz="2400"/>
            </a:pPr>
            <a:r>
              <a:t>Too hard and not worth it!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3"/>
          <p:cNvSpPr txBox="1"/>
          <p:nvPr>
            <p:ph type="body" sz="quarter" idx="1"/>
          </p:nvPr>
        </p:nvSpPr>
        <p:spPr>
          <a:xfrm>
            <a:off x="393700" y="533400"/>
            <a:ext cx="7772400" cy="5969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(a) Insert key = 32</a:t>
            </a:r>
          </a:p>
        </p:txBody>
      </p:sp>
      <p:sp>
        <p:nvSpPr>
          <p:cNvPr id="190" name="Text Box 4"/>
          <p:cNvSpPr txBox="1"/>
          <p:nvPr/>
        </p:nvSpPr>
        <p:spPr>
          <a:xfrm>
            <a:off x="7210767" y="5609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193" name="Rectangle 5"/>
          <p:cNvGrpSpPr/>
          <p:nvPr/>
        </p:nvGrpSpPr>
        <p:grpSpPr>
          <a:xfrm>
            <a:off x="952500" y="4267200"/>
            <a:ext cx="1524000" cy="990600"/>
            <a:chOff x="0" y="0"/>
            <a:chExt cx="1524000" cy="990600"/>
          </a:xfrm>
        </p:grpSpPr>
        <p:sp>
          <p:nvSpPr>
            <p:cNvPr id="191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192" name="3…"/>
            <p:cNvSpPr txBox="1"/>
            <p:nvPr/>
          </p:nvSpPr>
          <p:spPr>
            <a:xfrm rot="16200000">
              <a:off x="551725" y="-78835"/>
              <a:ext cx="420550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</a:t>
              </a:r>
              <a:endParaRPr sz="3200"/>
            </a:p>
            <a:p>
              <a:pPr algn="ctr">
                <a:defRPr sz="2400"/>
              </a:pPr>
              <a:r>
                <a:t>5</a:t>
              </a:r>
              <a:endParaRPr sz="3200"/>
            </a:p>
            <a:p>
              <a:pPr algn="ctr">
                <a:defRPr sz="2400"/>
              </a:pPr>
              <a:r>
                <a:t>11</a:t>
              </a:r>
            </a:p>
          </p:txBody>
        </p:sp>
      </p:grpSp>
      <p:grpSp>
        <p:nvGrpSpPr>
          <p:cNvPr id="196" name="Rectangle 6"/>
          <p:cNvGrpSpPr/>
          <p:nvPr/>
        </p:nvGrpSpPr>
        <p:grpSpPr>
          <a:xfrm>
            <a:off x="2933700" y="4267200"/>
            <a:ext cx="1524000" cy="990600"/>
            <a:chOff x="0" y="0"/>
            <a:chExt cx="1524000" cy="990600"/>
          </a:xfrm>
        </p:grpSpPr>
        <p:sp>
          <p:nvSpPr>
            <p:cNvPr id="194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195" name="30…"/>
            <p:cNvSpPr txBox="1"/>
            <p:nvPr/>
          </p:nvSpPr>
          <p:spPr>
            <a:xfrm rot="16200000">
              <a:off x="483959" y="-134323"/>
              <a:ext cx="556082" cy="12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31</a:t>
              </a:r>
              <a:endParaRPr sz="3200"/>
            </a:p>
          </p:txBody>
        </p:sp>
      </p:grpSp>
      <p:sp>
        <p:nvSpPr>
          <p:cNvPr id="197" name="Line 7"/>
          <p:cNvSpPr/>
          <p:nvPr/>
        </p:nvSpPr>
        <p:spPr>
          <a:xfrm>
            <a:off x="2400300" y="4419600"/>
            <a:ext cx="508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Line 8"/>
          <p:cNvSpPr/>
          <p:nvPr/>
        </p:nvSpPr>
        <p:spPr>
          <a:xfrm>
            <a:off x="1333500" y="5105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Line 9"/>
          <p:cNvSpPr/>
          <p:nvPr/>
        </p:nvSpPr>
        <p:spPr>
          <a:xfrm>
            <a:off x="1714500" y="5105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00" name="Line 10"/>
          <p:cNvSpPr/>
          <p:nvPr/>
        </p:nvSpPr>
        <p:spPr>
          <a:xfrm>
            <a:off x="2095500" y="5105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01" name="Line 11"/>
          <p:cNvSpPr/>
          <p:nvPr/>
        </p:nvSpPr>
        <p:spPr>
          <a:xfrm>
            <a:off x="3683000" y="50292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02" name="Line 12"/>
          <p:cNvSpPr/>
          <p:nvPr/>
        </p:nvSpPr>
        <p:spPr>
          <a:xfrm>
            <a:off x="3340100" y="50165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Line 13"/>
          <p:cNvSpPr/>
          <p:nvPr/>
        </p:nvSpPr>
        <p:spPr>
          <a:xfrm>
            <a:off x="4381500" y="4495800"/>
            <a:ext cx="304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06" name="Rectangle 14"/>
          <p:cNvGrpSpPr/>
          <p:nvPr/>
        </p:nvGrpSpPr>
        <p:grpSpPr>
          <a:xfrm>
            <a:off x="1943100" y="2971800"/>
            <a:ext cx="1524000" cy="762000"/>
            <a:chOff x="0" y="0"/>
            <a:chExt cx="1524000" cy="762000"/>
          </a:xfrm>
        </p:grpSpPr>
        <p:sp>
          <p:nvSpPr>
            <p:cNvPr id="204" name="Rectangle"/>
            <p:cNvSpPr/>
            <p:nvPr/>
          </p:nvSpPr>
          <p:spPr>
            <a:xfrm rot="16200000">
              <a:off x="381000" y="-381000"/>
              <a:ext cx="7620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05" name="30"/>
            <p:cNvSpPr txBox="1"/>
            <p:nvPr/>
          </p:nvSpPr>
          <p:spPr>
            <a:xfrm rot="16200000">
              <a:off x="540414" y="1624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30</a:t>
              </a:r>
            </a:p>
          </p:txBody>
        </p:sp>
      </p:grpSp>
      <p:grpSp>
        <p:nvGrpSpPr>
          <p:cNvPr id="209" name="Rectangle 15"/>
          <p:cNvGrpSpPr/>
          <p:nvPr/>
        </p:nvGrpSpPr>
        <p:grpSpPr>
          <a:xfrm>
            <a:off x="3238500" y="1600200"/>
            <a:ext cx="1524000" cy="838200"/>
            <a:chOff x="0" y="0"/>
            <a:chExt cx="1524000" cy="838200"/>
          </a:xfrm>
        </p:grpSpPr>
        <p:sp>
          <p:nvSpPr>
            <p:cNvPr id="207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08" name="100"/>
            <p:cNvSpPr txBox="1"/>
            <p:nvPr/>
          </p:nvSpPr>
          <p:spPr>
            <a:xfrm rot="16200000">
              <a:off x="455657" y="200565"/>
              <a:ext cx="61268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</a:p>
          </p:txBody>
        </p:sp>
      </p:grpSp>
      <p:sp>
        <p:nvSpPr>
          <p:cNvPr id="210" name="Line 16"/>
          <p:cNvSpPr/>
          <p:nvPr/>
        </p:nvSpPr>
        <p:spPr>
          <a:xfrm flipH="1">
            <a:off x="2933699" y="2209799"/>
            <a:ext cx="685801" cy="609602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1" name="Line 17"/>
          <p:cNvSpPr/>
          <p:nvPr/>
        </p:nvSpPr>
        <p:spPr>
          <a:xfrm>
            <a:off x="4533900" y="2133600"/>
            <a:ext cx="685801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2" name="Line 18"/>
          <p:cNvSpPr/>
          <p:nvPr/>
        </p:nvSpPr>
        <p:spPr>
          <a:xfrm flipH="1">
            <a:off x="1943099" y="3429000"/>
            <a:ext cx="3048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3" name="Line 19"/>
          <p:cNvSpPr/>
          <p:nvPr/>
        </p:nvSpPr>
        <p:spPr>
          <a:xfrm>
            <a:off x="3086100" y="3352800"/>
            <a:ext cx="6096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16" name="Group 22"/>
          <p:cNvGrpSpPr/>
          <p:nvPr/>
        </p:nvGrpSpPr>
        <p:grpSpPr>
          <a:xfrm>
            <a:off x="3897853" y="4566315"/>
            <a:ext cx="437070" cy="920085"/>
            <a:chOff x="11335" y="-3125"/>
            <a:chExt cx="437068" cy="920083"/>
          </a:xfrm>
        </p:grpSpPr>
        <p:sp>
          <p:nvSpPr>
            <p:cNvPr id="214" name="Text Box 20"/>
            <p:cNvSpPr txBox="1"/>
            <p:nvPr/>
          </p:nvSpPr>
          <p:spPr>
            <a:xfrm rot="16200000">
              <a:off x="8284" y="-7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32</a:t>
              </a:r>
            </a:p>
          </p:txBody>
        </p:sp>
        <p:sp>
          <p:nvSpPr>
            <p:cNvPr id="215" name="Line 21"/>
            <p:cNvSpPr/>
            <p:nvPr/>
          </p:nvSpPr>
          <p:spPr>
            <a:xfrm flipH="1">
              <a:off x="228282" y="472459"/>
              <a:ext cx="1" cy="44450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17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81333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2"/>
          <p:cNvSpPr txBox="1"/>
          <p:nvPr>
            <p:ph type="body" sz="quarter" idx="1"/>
          </p:nvPr>
        </p:nvSpPr>
        <p:spPr>
          <a:xfrm>
            <a:off x="393700" y="533400"/>
            <a:ext cx="7772400" cy="5969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(b) Insert key = 7</a:t>
            </a:r>
          </a:p>
        </p:txBody>
      </p:sp>
      <p:sp>
        <p:nvSpPr>
          <p:cNvPr id="220" name="Text Box 3"/>
          <p:cNvSpPr txBox="1"/>
          <p:nvPr/>
        </p:nvSpPr>
        <p:spPr>
          <a:xfrm>
            <a:off x="7210767" y="5609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223" name="Rectangle 4"/>
          <p:cNvGrpSpPr/>
          <p:nvPr/>
        </p:nvGrpSpPr>
        <p:grpSpPr>
          <a:xfrm>
            <a:off x="2857500" y="4216400"/>
            <a:ext cx="1524000" cy="990600"/>
            <a:chOff x="0" y="0"/>
            <a:chExt cx="1524000" cy="990600"/>
          </a:xfrm>
        </p:grpSpPr>
        <p:sp>
          <p:nvSpPr>
            <p:cNvPr id="221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22" name="3…"/>
            <p:cNvSpPr txBox="1"/>
            <p:nvPr/>
          </p:nvSpPr>
          <p:spPr>
            <a:xfrm rot="16200000">
              <a:off x="551725" y="-78835"/>
              <a:ext cx="420550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</a:t>
              </a:r>
              <a:endParaRPr sz="3200"/>
            </a:p>
            <a:p>
              <a:pPr algn="ctr">
                <a:defRPr sz="2400"/>
              </a:pPr>
              <a:r>
                <a:t>5</a:t>
              </a:r>
              <a:endParaRPr sz="3200"/>
            </a:p>
            <a:p>
              <a:pPr algn="ctr">
                <a:defRPr sz="2400"/>
              </a:pPr>
              <a:r>
                <a:t>11</a:t>
              </a:r>
            </a:p>
          </p:txBody>
        </p:sp>
      </p:grpSp>
      <p:grpSp>
        <p:nvGrpSpPr>
          <p:cNvPr id="226" name="Rectangle 5"/>
          <p:cNvGrpSpPr/>
          <p:nvPr/>
        </p:nvGrpSpPr>
        <p:grpSpPr>
          <a:xfrm>
            <a:off x="4838700" y="4216400"/>
            <a:ext cx="1524000" cy="990600"/>
            <a:chOff x="0" y="0"/>
            <a:chExt cx="1524000" cy="990600"/>
          </a:xfrm>
        </p:grpSpPr>
        <p:sp>
          <p:nvSpPr>
            <p:cNvPr id="224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25" name="30…"/>
            <p:cNvSpPr txBox="1"/>
            <p:nvPr/>
          </p:nvSpPr>
          <p:spPr>
            <a:xfrm rot="16200000">
              <a:off x="483959" y="989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31</a:t>
              </a:r>
            </a:p>
          </p:txBody>
        </p:sp>
      </p:grpSp>
      <p:sp>
        <p:nvSpPr>
          <p:cNvPr id="227" name="Line 6"/>
          <p:cNvSpPr/>
          <p:nvPr/>
        </p:nvSpPr>
        <p:spPr>
          <a:xfrm>
            <a:off x="4305300" y="4368800"/>
            <a:ext cx="508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28" name="Line 7"/>
          <p:cNvSpPr/>
          <p:nvPr/>
        </p:nvSpPr>
        <p:spPr>
          <a:xfrm>
            <a:off x="3238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Line 8"/>
          <p:cNvSpPr/>
          <p:nvPr/>
        </p:nvSpPr>
        <p:spPr>
          <a:xfrm>
            <a:off x="3619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0" name="Line 9"/>
          <p:cNvSpPr/>
          <p:nvPr/>
        </p:nvSpPr>
        <p:spPr>
          <a:xfrm>
            <a:off x="4000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1" name="Line 10"/>
          <p:cNvSpPr/>
          <p:nvPr/>
        </p:nvSpPr>
        <p:spPr>
          <a:xfrm>
            <a:off x="5829300" y="4978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Line 11"/>
          <p:cNvSpPr/>
          <p:nvPr/>
        </p:nvSpPr>
        <p:spPr>
          <a:xfrm>
            <a:off x="5448300" y="4978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3" name="Line 12"/>
          <p:cNvSpPr/>
          <p:nvPr/>
        </p:nvSpPr>
        <p:spPr>
          <a:xfrm>
            <a:off x="6286500" y="4445000"/>
            <a:ext cx="304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36" name="Rectangle 13"/>
          <p:cNvGrpSpPr/>
          <p:nvPr/>
        </p:nvGrpSpPr>
        <p:grpSpPr>
          <a:xfrm>
            <a:off x="3848100" y="2921000"/>
            <a:ext cx="1524000" cy="762000"/>
            <a:chOff x="0" y="0"/>
            <a:chExt cx="1524000" cy="762000"/>
          </a:xfrm>
        </p:grpSpPr>
        <p:sp>
          <p:nvSpPr>
            <p:cNvPr id="234" name="Rectangle"/>
            <p:cNvSpPr/>
            <p:nvPr/>
          </p:nvSpPr>
          <p:spPr>
            <a:xfrm rot="16200000">
              <a:off x="381000" y="-381000"/>
              <a:ext cx="7620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35" name="30"/>
            <p:cNvSpPr txBox="1"/>
            <p:nvPr/>
          </p:nvSpPr>
          <p:spPr>
            <a:xfrm rot="16200000">
              <a:off x="540414" y="-15335"/>
              <a:ext cx="44317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30</a:t>
              </a:r>
            </a:p>
          </p:txBody>
        </p:sp>
      </p:grpSp>
      <p:grpSp>
        <p:nvGrpSpPr>
          <p:cNvPr id="239" name="Rectangle 14"/>
          <p:cNvGrpSpPr/>
          <p:nvPr/>
        </p:nvGrpSpPr>
        <p:grpSpPr>
          <a:xfrm>
            <a:off x="5143500" y="1549400"/>
            <a:ext cx="1524000" cy="838200"/>
            <a:chOff x="0" y="0"/>
            <a:chExt cx="1524000" cy="838200"/>
          </a:xfrm>
        </p:grpSpPr>
        <p:sp>
          <p:nvSpPr>
            <p:cNvPr id="237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38" name="100"/>
            <p:cNvSpPr txBox="1"/>
            <p:nvPr/>
          </p:nvSpPr>
          <p:spPr>
            <a:xfrm rot="16200000">
              <a:off x="455657" y="200565"/>
              <a:ext cx="61268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</a:p>
          </p:txBody>
        </p:sp>
      </p:grpSp>
      <p:sp>
        <p:nvSpPr>
          <p:cNvPr id="240" name="Line 15"/>
          <p:cNvSpPr/>
          <p:nvPr/>
        </p:nvSpPr>
        <p:spPr>
          <a:xfrm flipH="1">
            <a:off x="4838699" y="2159000"/>
            <a:ext cx="685801" cy="609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1" name="Line 16"/>
          <p:cNvSpPr/>
          <p:nvPr/>
        </p:nvSpPr>
        <p:spPr>
          <a:xfrm>
            <a:off x="6438900" y="2082800"/>
            <a:ext cx="685801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2" name="Line 17"/>
          <p:cNvSpPr/>
          <p:nvPr/>
        </p:nvSpPr>
        <p:spPr>
          <a:xfrm flipH="1">
            <a:off x="4140199" y="3302000"/>
            <a:ext cx="4699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3" name="Line 18"/>
          <p:cNvSpPr/>
          <p:nvPr/>
        </p:nvSpPr>
        <p:spPr>
          <a:xfrm>
            <a:off x="4991100" y="3302000"/>
            <a:ext cx="6096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44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9333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/>
          <p:nvPr>
            <p:ph type="body" sz="quarter" idx="1"/>
          </p:nvPr>
        </p:nvSpPr>
        <p:spPr>
          <a:xfrm>
            <a:off x="393700" y="533400"/>
            <a:ext cx="7772400" cy="5969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(b) Insert key = 7</a:t>
            </a:r>
          </a:p>
        </p:txBody>
      </p:sp>
      <p:sp>
        <p:nvSpPr>
          <p:cNvPr id="247" name="Text Box 3"/>
          <p:cNvSpPr txBox="1"/>
          <p:nvPr/>
        </p:nvSpPr>
        <p:spPr>
          <a:xfrm>
            <a:off x="7210767" y="5609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250" name="Rectangle 4"/>
          <p:cNvGrpSpPr/>
          <p:nvPr/>
        </p:nvGrpSpPr>
        <p:grpSpPr>
          <a:xfrm>
            <a:off x="2857500" y="4216400"/>
            <a:ext cx="1524000" cy="990600"/>
            <a:chOff x="0" y="0"/>
            <a:chExt cx="1524000" cy="990600"/>
          </a:xfrm>
        </p:grpSpPr>
        <p:sp>
          <p:nvSpPr>
            <p:cNvPr id="248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49" name="3…"/>
            <p:cNvSpPr txBox="1"/>
            <p:nvPr/>
          </p:nvSpPr>
          <p:spPr>
            <a:xfrm rot="16200000">
              <a:off x="551725" y="-78835"/>
              <a:ext cx="420550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</a:t>
              </a:r>
              <a:endParaRPr sz="3200"/>
            </a:p>
            <a:p>
              <a:pPr algn="ctr">
                <a:defRPr sz="2400"/>
              </a:pPr>
              <a:r>
                <a:t>5</a:t>
              </a:r>
              <a:endParaRPr sz="3200"/>
            </a:p>
            <a:p>
              <a:pPr algn="ctr">
                <a:defRPr sz="2400"/>
              </a:pPr>
              <a:r>
                <a:t>11</a:t>
              </a:r>
            </a:p>
          </p:txBody>
        </p:sp>
      </p:grpSp>
      <p:grpSp>
        <p:nvGrpSpPr>
          <p:cNvPr id="253" name="Rectangle 5"/>
          <p:cNvGrpSpPr/>
          <p:nvPr/>
        </p:nvGrpSpPr>
        <p:grpSpPr>
          <a:xfrm>
            <a:off x="4838700" y="4216400"/>
            <a:ext cx="1524000" cy="990600"/>
            <a:chOff x="0" y="0"/>
            <a:chExt cx="1524000" cy="990600"/>
          </a:xfrm>
        </p:grpSpPr>
        <p:sp>
          <p:nvSpPr>
            <p:cNvPr id="251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52" name="30…"/>
            <p:cNvSpPr txBox="1"/>
            <p:nvPr/>
          </p:nvSpPr>
          <p:spPr>
            <a:xfrm rot="16200000">
              <a:off x="483959" y="989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31</a:t>
              </a:r>
            </a:p>
          </p:txBody>
        </p:sp>
      </p:grpSp>
      <p:sp>
        <p:nvSpPr>
          <p:cNvPr id="254" name="Line 6"/>
          <p:cNvSpPr/>
          <p:nvPr/>
        </p:nvSpPr>
        <p:spPr>
          <a:xfrm>
            <a:off x="4305300" y="4368800"/>
            <a:ext cx="508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5" name="Line 7"/>
          <p:cNvSpPr/>
          <p:nvPr/>
        </p:nvSpPr>
        <p:spPr>
          <a:xfrm>
            <a:off x="3238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Line 8"/>
          <p:cNvSpPr/>
          <p:nvPr/>
        </p:nvSpPr>
        <p:spPr>
          <a:xfrm>
            <a:off x="3619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7" name="Line 9"/>
          <p:cNvSpPr/>
          <p:nvPr/>
        </p:nvSpPr>
        <p:spPr>
          <a:xfrm>
            <a:off x="4000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8" name="Line 10"/>
          <p:cNvSpPr/>
          <p:nvPr/>
        </p:nvSpPr>
        <p:spPr>
          <a:xfrm>
            <a:off x="5829300" y="4978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9" name="Line 11"/>
          <p:cNvSpPr/>
          <p:nvPr/>
        </p:nvSpPr>
        <p:spPr>
          <a:xfrm>
            <a:off x="5448300" y="4978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0" name="Line 12"/>
          <p:cNvSpPr/>
          <p:nvPr/>
        </p:nvSpPr>
        <p:spPr>
          <a:xfrm>
            <a:off x="6286500" y="4445000"/>
            <a:ext cx="304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63" name="Rectangle 13"/>
          <p:cNvGrpSpPr/>
          <p:nvPr/>
        </p:nvGrpSpPr>
        <p:grpSpPr>
          <a:xfrm>
            <a:off x="3848100" y="2921000"/>
            <a:ext cx="1524000" cy="762000"/>
            <a:chOff x="0" y="0"/>
            <a:chExt cx="1524000" cy="762000"/>
          </a:xfrm>
        </p:grpSpPr>
        <p:sp>
          <p:nvSpPr>
            <p:cNvPr id="261" name="Rectangle"/>
            <p:cNvSpPr/>
            <p:nvPr/>
          </p:nvSpPr>
          <p:spPr>
            <a:xfrm rot="16200000">
              <a:off x="381000" y="-381000"/>
              <a:ext cx="7620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62" name="30"/>
            <p:cNvSpPr txBox="1"/>
            <p:nvPr/>
          </p:nvSpPr>
          <p:spPr>
            <a:xfrm rot="16200000">
              <a:off x="540414" y="-15335"/>
              <a:ext cx="44317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30</a:t>
              </a:r>
            </a:p>
          </p:txBody>
        </p:sp>
      </p:grpSp>
      <p:grpSp>
        <p:nvGrpSpPr>
          <p:cNvPr id="266" name="Rectangle 14"/>
          <p:cNvGrpSpPr/>
          <p:nvPr/>
        </p:nvGrpSpPr>
        <p:grpSpPr>
          <a:xfrm>
            <a:off x="5143500" y="1549400"/>
            <a:ext cx="1524000" cy="838200"/>
            <a:chOff x="0" y="0"/>
            <a:chExt cx="1524000" cy="838200"/>
          </a:xfrm>
        </p:grpSpPr>
        <p:sp>
          <p:nvSpPr>
            <p:cNvPr id="264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65" name="100"/>
            <p:cNvSpPr txBox="1"/>
            <p:nvPr/>
          </p:nvSpPr>
          <p:spPr>
            <a:xfrm rot="16200000">
              <a:off x="455657" y="200565"/>
              <a:ext cx="61268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</a:p>
          </p:txBody>
        </p:sp>
      </p:grpSp>
      <p:sp>
        <p:nvSpPr>
          <p:cNvPr id="267" name="Line 15"/>
          <p:cNvSpPr/>
          <p:nvPr/>
        </p:nvSpPr>
        <p:spPr>
          <a:xfrm flipH="1">
            <a:off x="4838699" y="2159000"/>
            <a:ext cx="685801" cy="609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8" name="Line 16"/>
          <p:cNvSpPr/>
          <p:nvPr/>
        </p:nvSpPr>
        <p:spPr>
          <a:xfrm>
            <a:off x="6438900" y="2082800"/>
            <a:ext cx="685801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9" name="Line 17"/>
          <p:cNvSpPr/>
          <p:nvPr/>
        </p:nvSpPr>
        <p:spPr>
          <a:xfrm flipH="1">
            <a:off x="4140199" y="3302000"/>
            <a:ext cx="4699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70" name="Line 18"/>
          <p:cNvSpPr/>
          <p:nvPr/>
        </p:nvSpPr>
        <p:spPr>
          <a:xfrm>
            <a:off x="4991100" y="3302000"/>
            <a:ext cx="6096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81" name="Group 28"/>
          <p:cNvGrpSpPr/>
          <p:nvPr/>
        </p:nvGrpSpPr>
        <p:grpSpPr>
          <a:xfrm>
            <a:off x="800099" y="4203700"/>
            <a:ext cx="3038730" cy="1270001"/>
            <a:chOff x="0" y="0"/>
            <a:chExt cx="3038728" cy="1270000"/>
          </a:xfrm>
        </p:grpSpPr>
        <p:grpSp>
          <p:nvGrpSpPr>
            <p:cNvPr id="273" name="Rectangle 19"/>
            <p:cNvGrpSpPr/>
            <p:nvPr/>
          </p:nvGrpSpPr>
          <p:grpSpPr>
            <a:xfrm>
              <a:off x="0" y="0"/>
              <a:ext cx="1524000" cy="990601"/>
              <a:chOff x="0" y="0"/>
              <a:chExt cx="1524000" cy="990600"/>
            </a:xfrm>
          </p:grpSpPr>
          <p:sp>
            <p:nvSpPr>
              <p:cNvPr id="271" name="Rectangle"/>
              <p:cNvSpPr/>
              <p:nvPr/>
            </p:nvSpPr>
            <p:spPr>
              <a:xfrm rot="16200000">
                <a:off x="266700" y="-266700"/>
                <a:ext cx="990600" cy="15240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272" name="3…"/>
              <p:cNvSpPr txBox="1"/>
              <p:nvPr/>
            </p:nvSpPr>
            <p:spPr>
              <a:xfrm rot="16200000">
                <a:off x="568716" y="98965"/>
                <a:ext cx="386568" cy="7926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3</a:t>
                </a:r>
                <a:endParaRPr sz="3200"/>
              </a:p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5</a:t>
                </a:r>
              </a:p>
            </p:txBody>
          </p:sp>
        </p:grpSp>
        <p:sp>
          <p:nvSpPr>
            <p:cNvPr id="274" name="Line 20"/>
            <p:cNvSpPr/>
            <p:nvPr/>
          </p:nvSpPr>
          <p:spPr>
            <a:xfrm>
              <a:off x="1384300" y="139700"/>
              <a:ext cx="660401" cy="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" name="Line 21"/>
            <p:cNvSpPr/>
            <p:nvPr/>
          </p:nvSpPr>
          <p:spPr>
            <a:xfrm flipH="1">
              <a:off x="558800" y="660400"/>
              <a:ext cx="1" cy="5969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Line 22"/>
            <p:cNvSpPr/>
            <p:nvPr/>
          </p:nvSpPr>
          <p:spPr>
            <a:xfrm flipH="1">
              <a:off x="952500" y="635000"/>
              <a:ext cx="1" cy="571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" name="Text Box 23"/>
            <p:cNvSpPr txBox="1"/>
            <p:nvPr/>
          </p:nvSpPr>
          <p:spPr>
            <a:xfrm rot="16200000">
              <a:off x="2683366" y="60865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278" name="Freeform 25"/>
            <p:cNvSpPr/>
            <p:nvPr/>
          </p:nvSpPr>
          <p:spPr>
            <a:xfrm>
              <a:off x="2286000" y="368300"/>
              <a:ext cx="342901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00" y="21232"/>
                    <a:pt x="2200" y="21232"/>
                    <a:pt x="3200" y="20618"/>
                  </a:cubicBezTo>
                  <a:cubicBezTo>
                    <a:pt x="4900" y="19514"/>
                    <a:pt x="8000" y="16691"/>
                    <a:pt x="8000" y="16691"/>
                  </a:cubicBezTo>
                  <a:cubicBezTo>
                    <a:pt x="10100" y="12764"/>
                    <a:pt x="11800" y="10923"/>
                    <a:pt x="15200" y="8836"/>
                  </a:cubicBezTo>
                  <a:cubicBezTo>
                    <a:pt x="15700" y="7855"/>
                    <a:pt x="16100" y="6750"/>
                    <a:pt x="16800" y="5891"/>
                  </a:cubicBezTo>
                  <a:cubicBezTo>
                    <a:pt x="18300" y="4050"/>
                    <a:pt x="21600" y="319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" name="Freeform 26"/>
            <p:cNvSpPr/>
            <p:nvPr/>
          </p:nvSpPr>
          <p:spPr>
            <a:xfrm>
              <a:off x="2603500" y="355600"/>
              <a:ext cx="342901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00" y="21232"/>
                    <a:pt x="2200" y="21232"/>
                    <a:pt x="3200" y="20618"/>
                  </a:cubicBezTo>
                  <a:cubicBezTo>
                    <a:pt x="4900" y="19514"/>
                    <a:pt x="8000" y="16691"/>
                    <a:pt x="8000" y="16691"/>
                  </a:cubicBezTo>
                  <a:cubicBezTo>
                    <a:pt x="10100" y="12764"/>
                    <a:pt x="11800" y="10923"/>
                    <a:pt x="15200" y="8836"/>
                  </a:cubicBezTo>
                  <a:cubicBezTo>
                    <a:pt x="15700" y="7855"/>
                    <a:pt x="16100" y="6750"/>
                    <a:pt x="16800" y="5891"/>
                  </a:cubicBezTo>
                  <a:cubicBezTo>
                    <a:pt x="18300" y="4050"/>
                    <a:pt x="21600" y="319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" name="Freeform 27"/>
            <p:cNvSpPr/>
            <p:nvPr/>
          </p:nvSpPr>
          <p:spPr>
            <a:xfrm>
              <a:off x="2209800" y="990600"/>
              <a:ext cx="342901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00" y="21232"/>
                    <a:pt x="2200" y="21232"/>
                    <a:pt x="3200" y="20618"/>
                  </a:cubicBezTo>
                  <a:cubicBezTo>
                    <a:pt x="4900" y="19514"/>
                    <a:pt x="8000" y="16691"/>
                    <a:pt x="8000" y="16691"/>
                  </a:cubicBezTo>
                  <a:cubicBezTo>
                    <a:pt x="10100" y="12764"/>
                    <a:pt x="11800" y="10923"/>
                    <a:pt x="15200" y="8836"/>
                  </a:cubicBezTo>
                  <a:cubicBezTo>
                    <a:pt x="15700" y="7855"/>
                    <a:pt x="16100" y="6750"/>
                    <a:pt x="16800" y="5891"/>
                  </a:cubicBezTo>
                  <a:cubicBezTo>
                    <a:pt x="18300" y="4050"/>
                    <a:pt x="21600" y="319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2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3333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 2"/>
          <p:cNvSpPr txBox="1"/>
          <p:nvPr>
            <p:ph type="body" sz="quarter" idx="1"/>
          </p:nvPr>
        </p:nvSpPr>
        <p:spPr>
          <a:xfrm>
            <a:off x="393700" y="533400"/>
            <a:ext cx="7772400" cy="5969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(b) Insert key = 7</a:t>
            </a:r>
          </a:p>
        </p:txBody>
      </p:sp>
      <p:sp>
        <p:nvSpPr>
          <p:cNvPr id="285" name="Text Box 3"/>
          <p:cNvSpPr txBox="1"/>
          <p:nvPr/>
        </p:nvSpPr>
        <p:spPr>
          <a:xfrm>
            <a:off x="7210767" y="5609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288" name="Rectangle 4"/>
          <p:cNvGrpSpPr/>
          <p:nvPr/>
        </p:nvGrpSpPr>
        <p:grpSpPr>
          <a:xfrm>
            <a:off x="2857500" y="4216400"/>
            <a:ext cx="1524000" cy="990600"/>
            <a:chOff x="0" y="0"/>
            <a:chExt cx="1524000" cy="990600"/>
          </a:xfrm>
        </p:grpSpPr>
        <p:sp>
          <p:nvSpPr>
            <p:cNvPr id="286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87" name="3…"/>
            <p:cNvSpPr txBox="1"/>
            <p:nvPr/>
          </p:nvSpPr>
          <p:spPr>
            <a:xfrm rot="16200000">
              <a:off x="551725" y="-78835"/>
              <a:ext cx="420550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</a:t>
              </a:r>
              <a:endParaRPr sz="3200"/>
            </a:p>
            <a:p>
              <a:pPr algn="ctr">
                <a:defRPr sz="2400"/>
              </a:pPr>
              <a:r>
                <a:t>5</a:t>
              </a:r>
              <a:endParaRPr sz="3200"/>
            </a:p>
            <a:p>
              <a:pPr algn="ctr">
                <a:defRPr sz="2400"/>
              </a:pPr>
              <a:r>
                <a:t>11</a:t>
              </a:r>
            </a:p>
          </p:txBody>
        </p:sp>
      </p:grpSp>
      <p:grpSp>
        <p:nvGrpSpPr>
          <p:cNvPr id="291" name="Rectangle 5"/>
          <p:cNvGrpSpPr/>
          <p:nvPr/>
        </p:nvGrpSpPr>
        <p:grpSpPr>
          <a:xfrm>
            <a:off x="4838700" y="4216400"/>
            <a:ext cx="1524000" cy="990600"/>
            <a:chOff x="0" y="0"/>
            <a:chExt cx="1524000" cy="990600"/>
          </a:xfrm>
        </p:grpSpPr>
        <p:sp>
          <p:nvSpPr>
            <p:cNvPr id="289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90" name="30…"/>
            <p:cNvSpPr txBox="1"/>
            <p:nvPr/>
          </p:nvSpPr>
          <p:spPr>
            <a:xfrm rot="16200000">
              <a:off x="483959" y="989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31</a:t>
              </a:r>
            </a:p>
          </p:txBody>
        </p:sp>
      </p:grpSp>
      <p:sp>
        <p:nvSpPr>
          <p:cNvPr id="292" name="Line 6"/>
          <p:cNvSpPr/>
          <p:nvPr/>
        </p:nvSpPr>
        <p:spPr>
          <a:xfrm>
            <a:off x="4305300" y="4368800"/>
            <a:ext cx="508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Line 7"/>
          <p:cNvSpPr/>
          <p:nvPr/>
        </p:nvSpPr>
        <p:spPr>
          <a:xfrm>
            <a:off x="3238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4" name="Line 8"/>
          <p:cNvSpPr/>
          <p:nvPr/>
        </p:nvSpPr>
        <p:spPr>
          <a:xfrm>
            <a:off x="3619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5" name="Line 9"/>
          <p:cNvSpPr/>
          <p:nvPr/>
        </p:nvSpPr>
        <p:spPr>
          <a:xfrm>
            <a:off x="4000500" y="50546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6" name="Line 10"/>
          <p:cNvSpPr/>
          <p:nvPr/>
        </p:nvSpPr>
        <p:spPr>
          <a:xfrm>
            <a:off x="5829300" y="4978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7" name="Line 11"/>
          <p:cNvSpPr/>
          <p:nvPr/>
        </p:nvSpPr>
        <p:spPr>
          <a:xfrm>
            <a:off x="5448300" y="49784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8" name="Line 12"/>
          <p:cNvSpPr/>
          <p:nvPr/>
        </p:nvSpPr>
        <p:spPr>
          <a:xfrm>
            <a:off x="6286500" y="4445000"/>
            <a:ext cx="304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01" name="Rectangle 13"/>
          <p:cNvGrpSpPr/>
          <p:nvPr/>
        </p:nvGrpSpPr>
        <p:grpSpPr>
          <a:xfrm>
            <a:off x="3848100" y="2921000"/>
            <a:ext cx="1524000" cy="762000"/>
            <a:chOff x="0" y="0"/>
            <a:chExt cx="1524000" cy="762000"/>
          </a:xfrm>
        </p:grpSpPr>
        <p:sp>
          <p:nvSpPr>
            <p:cNvPr id="299" name="Rectangle"/>
            <p:cNvSpPr/>
            <p:nvPr/>
          </p:nvSpPr>
          <p:spPr>
            <a:xfrm rot="16200000">
              <a:off x="381000" y="-381000"/>
              <a:ext cx="7620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00" name="30"/>
            <p:cNvSpPr txBox="1"/>
            <p:nvPr/>
          </p:nvSpPr>
          <p:spPr>
            <a:xfrm rot="16200000">
              <a:off x="540414" y="-15335"/>
              <a:ext cx="44317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30</a:t>
              </a:r>
            </a:p>
          </p:txBody>
        </p:sp>
      </p:grpSp>
      <p:grpSp>
        <p:nvGrpSpPr>
          <p:cNvPr id="304" name="Rectangle 14"/>
          <p:cNvGrpSpPr/>
          <p:nvPr/>
        </p:nvGrpSpPr>
        <p:grpSpPr>
          <a:xfrm>
            <a:off x="5143500" y="1549400"/>
            <a:ext cx="1524000" cy="838200"/>
            <a:chOff x="0" y="0"/>
            <a:chExt cx="1524000" cy="838200"/>
          </a:xfrm>
        </p:grpSpPr>
        <p:sp>
          <p:nvSpPr>
            <p:cNvPr id="302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03" name="100"/>
            <p:cNvSpPr txBox="1"/>
            <p:nvPr/>
          </p:nvSpPr>
          <p:spPr>
            <a:xfrm rot="16200000">
              <a:off x="455657" y="200565"/>
              <a:ext cx="61268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</a:p>
          </p:txBody>
        </p:sp>
      </p:grpSp>
      <p:sp>
        <p:nvSpPr>
          <p:cNvPr id="305" name="Line 15"/>
          <p:cNvSpPr/>
          <p:nvPr/>
        </p:nvSpPr>
        <p:spPr>
          <a:xfrm flipH="1">
            <a:off x="4838699" y="2159000"/>
            <a:ext cx="685801" cy="6096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6" name="Line 16"/>
          <p:cNvSpPr/>
          <p:nvPr/>
        </p:nvSpPr>
        <p:spPr>
          <a:xfrm>
            <a:off x="6438900" y="2082800"/>
            <a:ext cx="685801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7" name="Line 17"/>
          <p:cNvSpPr/>
          <p:nvPr/>
        </p:nvSpPr>
        <p:spPr>
          <a:xfrm flipH="1">
            <a:off x="4140199" y="3302000"/>
            <a:ext cx="4699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8" name="Line 18"/>
          <p:cNvSpPr/>
          <p:nvPr/>
        </p:nvSpPr>
        <p:spPr>
          <a:xfrm>
            <a:off x="4991100" y="3302000"/>
            <a:ext cx="609601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19" name="Group 28"/>
          <p:cNvGrpSpPr/>
          <p:nvPr/>
        </p:nvGrpSpPr>
        <p:grpSpPr>
          <a:xfrm>
            <a:off x="800099" y="4203700"/>
            <a:ext cx="3038730" cy="1270001"/>
            <a:chOff x="0" y="0"/>
            <a:chExt cx="3038728" cy="1270000"/>
          </a:xfrm>
        </p:grpSpPr>
        <p:grpSp>
          <p:nvGrpSpPr>
            <p:cNvPr id="311" name="Rectangle 19"/>
            <p:cNvGrpSpPr/>
            <p:nvPr/>
          </p:nvGrpSpPr>
          <p:grpSpPr>
            <a:xfrm>
              <a:off x="0" y="0"/>
              <a:ext cx="1524000" cy="990601"/>
              <a:chOff x="0" y="0"/>
              <a:chExt cx="1524000" cy="990600"/>
            </a:xfrm>
          </p:grpSpPr>
          <p:sp>
            <p:nvSpPr>
              <p:cNvPr id="309" name="Rectangle"/>
              <p:cNvSpPr/>
              <p:nvPr/>
            </p:nvSpPr>
            <p:spPr>
              <a:xfrm rot="16200000">
                <a:off x="266700" y="-266700"/>
                <a:ext cx="990600" cy="15240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310" name="3…"/>
              <p:cNvSpPr txBox="1"/>
              <p:nvPr/>
            </p:nvSpPr>
            <p:spPr>
              <a:xfrm rot="16200000">
                <a:off x="568716" y="98965"/>
                <a:ext cx="386568" cy="7926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3</a:t>
                </a:r>
                <a:endParaRPr sz="3200"/>
              </a:p>
              <a:p>
                <a:pPr algn="ctr">
                  <a:defRPr sz="2400">
                    <a:solidFill>
                      <a:srgbClr val="FF0000"/>
                    </a:solidFill>
                  </a:defRPr>
                </a:pPr>
                <a:r>
                  <a:t>5</a:t>
                </a:r>
              </a:p>
            </p:txBody>
          </p:sp>
        </p:grpSp>
        <p:sp>
          <p:nvSpPr>
            <p:cNvPr id="312" name="Line 20"/>
            <p:cNvSpPr/>
            <p:nvPr/>
          </p:nvSpPr>
          <p:spPr>
            <a:xfrm>
              <a:off x="1384300" y="139700"/>
              <a:ext cx="660401" cy="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Line 21"/>
            <p:cNvSpPr/>
            <p:nvPr/>
          </p:nvSpPr>
          <p:spPr>
            <a:xfrm flipH="1">
              <a:off x="558800" y="660400"/>
              <a:ext cx="1" cy="5969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4" name="Line 22"/>
            <p:cNvSpPr/>
            <p:nvPr/>
          </p:nvSpPr>
          <p:spPr>
            <a:xfrm flipH="1">
              <a:off x="952500" y="635000"/>
              <a:ext cx="1" cy="571501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Text Box 23"/>
            <p:cNvSpPr txBox="1"/>
            <p:nvPr/>
          </p:nvSpPr>
          <p:spPr>
            <a:xfrm rot="16200000">
              <a:off x="2683366" y="60865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316" name="Freeform 25"/>
            <p:cNvSpPr/>
            <p:nvPr/>
          </p:nvSpPr>
          <p:spPr>
            <a:xfrm>
              <a:off x="2286000" y="368300"/>
              <a:ext cx="342901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00" y="21232"/>
                    <a:pt x="2200" y="21232"/>
                    <a:pt x="3200" y="20618"/>
                  </a:cubicBezTo>
                  <a:cubicBezTo>
                    <a:pt x="4900" y="19514"/>
                    <a:pt x="8000" y="16691"/>
                    <a:pt x="8000" y="16691"/>
                  </a:cubicBezTo>
                  <a:cubicBezTo>
                    <a:pt x="10100" y="12764"/>
                    <a:pt x="11800" y="10923"/>
                    <a:pt x="15200" y="8836"/>
                  </a:cubicBezTo>
                  <a:cubicBezTo>
                    <a:pt x="15700" y="7855"/>
                    <a:pt x="16100" y="6750"/>
                    <a:pt x="16800" y="5891"/>
                  </a:cubicBezTo>
                  <a:cubicBezTo>
                    <a:pt x="18300" y="4050"/>
                    <a:pt x="21600" y="319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" name="Freeform 26"/>
            <p:cNvSpPr/>
            <p:nvPr/>
          </p:nvSpPr>
          <p:spPr>
            <a:xfrm>
              <a:off x="2603500" y="355600"/>
              <a:ext cx="342901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00" y="21232"/>
                    <a:pt x="2200" y="21232"/>
                    <a:pt x="3200" y="20618"/>
                  </a:cubicBezTo>
                  <a:cubicBezTo>
                    <a:pt x="4900" y="19514"/>
                    <a:pt x="8000" y="16691"/>
                    <a:pt x="8000" y="16691"/>
                  </a:cubicBezTo>
                  <a:cubicBezTo>
                    <a:pt x="10100" y="12764"/>
                    <a:pt x="11800" y="10923"/>
                    <a:pt x="15200" y="8836"/>
                  </a:cubicBezTo>
                  <a:cubicBezTo>
                    <a:pt x="15700" y="7855"/>
                    <a:pt x="16100" y="6750"/>
                    <a:pt x="16800" y="5891"/>
                  </a:cubicBezTo>
                  <a:cubicBezTo>
                    <a:pt x="18300" y="4050"/>
                    <a:pt x="21600" y="319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" name="Freeform 27"/>
            <p:cNvSpPr/>
            <p:nvPr/>
          </p:nvSpPr>
          <p:spPr>
            <a:xfrm>
              <a:off x="2209800" y="990600"/>
              <a:ext cx="342901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00" y="21232"/>
                    <a:pt x="2200" y="21232"/>
                    <a:pt x="3200" y="20618"/>
                  </a:cubicBezTo>
                  <a:cubicBezTo>
                    <a:pt x="4900" y="19514"/>
                    <a:pt x="8000" y="16691"/>
                    <a:pt x="8000" y="16691"/>
                  </a:cubicBezTo>
                  <a:cubicBezTo>
                    <a:pt x="10100" y="12764"/>
                    <a:pt x="11800" y="10923"/>
                    <a:pt x="15200" y="8836"/>
                  </a:cubicBezTo>
                  <a:cubicBezTo>
                    <a:pt x="15700" y="7855"/>
                    <a:pt x="16100" y="6750"/>
                    <a:pt x="16800" y="5891"/>
                  </a:cubicBezTo>
                  <a:cubicBezTo>
                    <a:pt x="18300" y="4050"/>
                    <a:pt x="21600" y="319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2" name="Group 32"/>
          <p:cNvGrpSpPr/>
          <p:nvPr/>
        </p:nvGrpSpPr>
        <p:grpSpPr>
          <a:xfrm>
            <a:off x="1701800" y="3152473"/>
            <a:ext cx="2810129" cy="1013127"/>
            <a:chOff x="0" y="-1562"/>
            <a:chExt cx="2810128" cy="1013126"/>
          </a:xfrm>
        </p:grpSpPr>
        <p:sp>
          <p:nvSpPr>
            <p:cNvPr id="320" name="Text Box 30"/>
            <p:cNvSpPr txBox="1"/>
            <p:nvPr/>
          </p:nvSpPr>
          <p:spPr>
            <a:xfrm rot="16200000">
              <a:off x="2454766" y="-83270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321" name="Line 31"/>
            <p:cNvSpPr/>
            <p:nvPr/>
          </p:nvSpPr>
          <p:spPr>
            <a:xfrm flipH="1">
              <a:off x="0" y="109864"/>
              <a:ext cx="2349501" cy="90170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23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7333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 3"/>
          <p:cNvSpPr txBox="1"/>
          <p:nvPr>
            <p:ph type="body" sz="quarter" idx="1"/>
          </p:nvPr>
        </p:nvSpPr>
        <p:spPr>
          <a:xfrm>
            <a:off x="342900" y="419100"/>
            <a:ext cx="4356100" cy="6731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(c) Insert key = 160</a:t>
            </a:r>
          </a:p>
        </p:txBody>
      </p:sp>
      <p:sp>
        <p:nvSpPr>
          <p:cNvPr id="326" name="Text Box 4"/>
          <p:cNvSpPr txBox="1"/>
          <p:nvPr/>
        </p:nvSpPr>
        <p:spPr>
          <a:xfrm>
            <a:off x="7094880" y="5482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329" name="Rectangle 5"/>
          <p:cNvGrpSpPr/>
          <p:nvPr/>
        </p:nvGrpSpPr>
        <p:grpSpPr>
          <a:xfrm>
            <a:off x="1790700" y="1625600"/>
            <a:ext cx="1524000" cy="838200"/>
            <a:chOff x="0" y="0"/>
            <a:chExt cx="1524000" cy="838200"/>
          </a:xfrm>
        </p:grpSpPr>
        <p:sp>
          <p:nvSpPr>
            <p:cNvPr id="327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328" name="100"/>
            <p:cNvSpPr txBox="1"/>
            <p:nvPr/>
          </p:nvSpPr>
          <p:spPr>
            <a:xfrm rot="16200000">
              <a:off x="399201" y="-32723"/>
              <a:ext cx="725598" cy="903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  <a:endParaRPr sz="3200"/>
            </a:p>
          </p:txBody>
        </p:sp>
      </p:grpSp>
      <p:sp>
        <p:nvSpPr>
          <p:cNvPr id="330" name="Line 6"/>
          <p:cNvSpPr/>
          <p:nvPr/>
        </p:nvSpPr>
        <p:spPr>
          <a:xfrm flipH="1">
            <a:off x="952499" y="2235200"/>
            <a:ext cx="11430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31" name="Line 7"/>
          <p:cNvSpPr/>
          <p:nvPr/>
        </p:nvSpPr>
        <p:spPr>
          <a:xfrm>
            <a:off x="2578100" y="2159000"/>
            <a:ext cx="685801" cy="939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34" name="Rectangle 8"/>
          <p:cNvGrpSpPr/>
          <p:nvPr/>
        </p:nvGrpSpPr>
        <p:grpSpPr>
          <a:xfrm>
            <a:off x="3086100" y="3149600"/>
            <a:ext cx="1524000" cy="838200"/>
            <a:chOff x="0" y="0"/>
            <a:chExt cx="1524000" cy="838200"/>
          </a:xfrm>
        </p:grpSpPr>
        <p:sp>
          <p:nvSpPr>
            <p:cNvPr id="332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33" name="12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120</a:t>
              </a:r>
              <a:endParaRPr sz="3200"/>
            </a:p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180</a:t>
              </a:r>
            </a:p>
          </p:txBody>
        </p:sp>
      </p:grpSp>
      <p:grpSp>
        <p:nvGrpSpPr>
          <p:cNvPr id="337" name="Rectangle 9"/>
          <p:cNvGrpSpPr/>
          <p:nvPr/>
        </p:nvGrpSpPr>
        <p:grpSpPr>
          <a:xfrm>
            <a:off x="2857500" y="4597400"/>
            <a:ext cx="1524000" cy="838200"/>
            <a:chOff x="0" y="0"/>
            <a:chExt cx="1524000" cy="838200"/>
          </a:xfrm>
        </p:grpSpPr>
        <p:sp>
          <p:nvSpPr>
            <p:cNvPr id="335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36" name="15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156</a:t>
              </a:r>
              <a:endParaRPr sz="3200"/>
            </a:p>
            <a:p>
              <a:pPr algn="ctr">
                <a:defRPr sz="2400"/>
              </a:pPr>
              <a:r>
                <a:t>179</a:t>
              </a:r>
            </a:p>
          </p:txBody>
        </p:sp>
      </p:grpSp>
      <p:grpSp>
        <p:nvGrpSpPr>
          <p:cNvPr id="340" name="Rectangle 10"/>
          <p:cNvGrpSpPr/>
          <p:nvPr/>
        </p:nvGrpSpPr>
        <p:grpSpPr>
          <a:xfrm>
            <a:off x="6959600" y="4584700"/>
            <a:ext cx="1524000" cy="838200"/>
            <a:chOff x="0" y="0"/>
            <a:chExt cx="1524000" cy="838200"/>
          </a:xfrm>
        </p:grpSpPr>
        <p:sp>
          <p:nvSpPr>
            <p:cNvPr id="338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39" name="180…"/>
            <p:cNvSpPr txBox="1"/>
            <p:nvPr/>
          </p:nvSpPr>
          <p:spPr>
            <a:xfrm rot="16200000">
              <a:off x="399201" y="22765"/>
              <a:ext cx="72559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180</a:t>
              </a:r>
              <a:endParaRPr sz="3200"/>
            </a:p>
            <a:p>
              <a:pPr algn="ctr">
                <a:defRPr sz="2400"/>
              </a:pPr>
              <a:r>
                <a:t>200</a:t>
              </a:r>
            </a:p>
          </p:txBody>
        </p:sp>
      </p:grpSp>
      <p:sp>
        <p:nvSpPr>
          <p:cNvPr id="341" name="Line 12"/>
          <p:cNvSpPr/>
          <p:nvPr/>
        </p:nvSpPr>
        <p:spPr>
          <a:xfrm flipH="1">
            <a:off x="2095499" y="3530600"/>
            <a:ext cx="1143002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42" name="Line 14"/>
          <p:cNvSpPr/>
          <p:nvPr/>
        </p:nvSpPr>
        <p:spPr>
          <a:xfrm>
            <a:off x="2628900" y="47498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43" name="Line 15"/>
          <p:cNvSpPr/>
          <p:nvPr/>
        </p:nvSpPr>
        <p:spPr>
          <a:xfrm>
            <a:off x="4000500" y="3606800"/>
            <a:ext cx="0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44" name="Freeform 18"/>
          <p:cNvSpPr/>
          <p:nvPr/>
        </p:nvSpPr>
        <p:spPr>
          <a:xfrm>
            <a:off x="2844799" y="3632200"/>
            <a:ext cx="840840" cy="673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5" h="21600" fill="norm" stroke="1" extrusionOk="0">
                <a:moveTo>
                  <a:pt x="20916" y="0"/>
                </a:moveTo>
                <a:cubicBezTo>
                  <a:pt x="21238" y="5094"/>
                  <a:pt x="21600" y="10189"/>
                  <a:pt x="20916" y="13042"/>
                </a:cubicBezTo>
                <a:cubicBezTo>
                  <a:pt x="20232" y="15894"/>
                  <a:pt x="20232" y="15691"/>
                  <a:pt x="16733" y="17117"/>
                </a:cubicBezTo>
                <a:cubicBezTo>
                  <a:pt x="13234" y="18543"/>
                  <a:pt x="6597" y="20072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5" name="Line 22"/>
          <p:cNvSpPr/>
          <p:nvPr/>
        </p:nvSpPr>
        <p:spPr>
          <a:xfrm>
            <a:off x="4381500" y="4597400"/>
            <a:ext cx="2590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46" name="Freeform 24"/>
          <p:cNvSpPr/>
          <p:nvPr/>
        </p:nvSpPr>
        <p:spPr>
          <a:xfrm>
            <a:off x="4367796" y="3556000"/>
            <a:ext cx="2769604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299" y="0"/>
                </a:moveTo>
                <a:cubicBezTo>
                  <a:pt x="-65" y="5636"/>
                  <a:pt x="-429" y="11306"/>
                  <a:pt x="1367" y="14040"/>
                </a:cubicBezTo>
                <a:cubicBezTo>
                  <a:pt x="3163" y="16774"/>
                  <a:pt x="8162" y="16065"/>
                  <a:pt x="11075" y="16470"/>
                </a:cubicBezTo>
                <a:cubicBezTo>
                  <a:pt x="13987" y="16875"/>
                  <a:pt x="17154" y="15626"/>
                  <a:pt x="18841" y="16470"/>
                </a:cubicBezTo>
                <a:cubicBezTo>
                  <a:pt x="20528" y="17314"/>
                  <a:pt x="20783" y="20790"/>
                  <a:pt x="2117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7" name="Line 32"/>
          <p:cNvSpPr/>
          <p:nvPr/>
        </p:nvSpPr>
        <p:spPr>
          <a:xfrm>
            <a:off x="3263900" y="5283200"/>
            <a:ext cx="0" cy="444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48" name="Line 33"/>
          <p:cNvSpPr/>
          <p:nvPr/>
        </p:nvSpPr>
        <p:spPr>
          <a:xfrm>
            <a:off x="3657600" y="5257800"/>
            <a:ext cx="0" cy="495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49" name="Line 34"/>
          <p:cNvSpPr/>
          <p:nvPr/>
        </p:nvSpPr>
        <p:spPr>
          <a:xfrm>
            <a:off x="4013200" y="5245100"/>
            <a:ext cx="0" cy="431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50" name="Line 38"/>
          <p:cNvSpPr/>
          <p:nvPr/>
        </p:nvSpPr>
        <p:spPr>
          <a:xfrm>
            <a:off x="7543800" y="52578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51" name="Line 39"/>
          <p:cNvSpPr/>
          <p:nvPr/>
        </p:nvSpPr>
        <p:spPr>
          <a:xfrm>
            <a:off x="7899400" y="52705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352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2666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5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 3"/>
          <p:cNvSpPr txBox="1"/>
          <p:nvPr>
            <p:ph type="body" sz="quarter" idx="1"/>
          </p:nvPr>
        </p:nvSpPr>
        <p:spPr>
          <a:xfrm>
            <a:off x="342900" y="419100"/>
            <a:ext cx="4356100" cy="6731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(c) Insert key = 160</a:t>
            </a:r>
          </a:p>
        </p:txBody>
      </p:sp>
      <p:sp>
        <p:nvSpPr>
          <p:cNvPr id="355" name="Text Box 4"/>
          <p:cNvSpPr txBox="1"/>
          <p:nvPr/>
        </p:nvSpPr>
        <p:spPr>
          <a:xfrm>
            <a:off x="7094880" y="5482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358" name="Rectangle 5"/>
          <p:cNvGrpSpPr/>
          <p:nvPr/>
        </p:nvGrpSpPr>
        <p:grpSpPr>
          <a:xfrm>
            <a:off x="1790700" y="1625600"/>
            <a:ext cx="1524000" cy="838200"/>
            <a:chOff x="0" y="0"/>
            <a:chExt cx="1524000" cy="838200"/>
          </a:xfrm>
        </p:grpSpPr>
        <p:sp>
          <p:nvSpPr>
            <p:cNvPr id="356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357" name="100"/>
            <p:cNvSpPr txBox="1"/>
            <p:nvPr/>
          </p:nvSpPr>
          <p:spPr>
            <a:xfrm rot="16200000">
              <a:off x="399201" y="-32723"/>
              <a:ext cx="725598" cy="903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  <a:endParaRPr sz="3200"/>
            </a:p>
          </p:txBody>
        </p:sp>
      </p:grpSp>
      <p:sp>
        <p:nvSpPr>
          <p:cNvPr id="359" name="Line 6"/>
          <p:cNvSpPr/>
          <p:nvPr/>
        </p:nvSpPr>
        <p:spPr>
          <a:xfrm flipH="1">
            <a:off x="952499" y="2235200"/>
            <a:ext cx="11430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60" name="Line 7"/>
          <p:cNvSpPr/>
          <p:nvPr/>
        </p:nvSpPr>
        <p:spPr>
          <a:xfrm>
            <a:off x="2578100" y="2159000"/>
            <a:ext cx="685801" cy="939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63" name="Rectangle 8"/>
          <p:cNvGrpSpPr/>
          <p:nvPr/>
        </p:nvGrpSpPr>
        <p:grpSpPr>
          <a:xfrm>
            <a:off x="3086100" y="3149600"/>
            <a:ext cx="1524000" cy="838200"/>
            <a:chOff x="0" y="0"/>
            <a:chExt cx="1524000" cy="838200"/>
          </a:xfrm>
        </p:grpSpPr>
        <p:sp>
          <p:nvSpPr>
            <p:cNvPr id="361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62" name="12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120</a:t>
              </a:r>
              <a:endParaRPr sz="3200"/>
            </a:p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180</a:t>
              </a:r>
            </a:p>
          </p:txBody>
        </p:sp>
      </p:grpSp>
      <p:grpSp>
        <p:nvGrpSpPr>
          <p:cNvPr id="366" name="Rectangle 9"/>
          <p:cNvGrpSpPr/>
          <p:nvPr/>
        </p:nvGrpSpPr>
        <p:grpSpPr>
          <a:xfrm>
            <a:off x="2857500" y="4597400"/>
            <a:ext cx="1524000" cy="838200"/>
            <a:chOff x="0" y="0"/>
            <a:chExt cx="1524000" cy="838200"/>
          </a:xfrm>
        </p:grpSpPr>
        <p:sp>
          <p:nvSpPr>
            <p:cNvPr id="364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65" name="15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156</a:t>
              </a:r>
              <a:endParaRPr sz="3200"/>
            </a:p>
            <a:p>
              <a:pPr algn="ctr">
                <a:defRPr sz="2400"/>
              </a:pPr>
              <a:r>
                <a:t>179</a:t>
              </a:r>
            </a:p>
          </p:txBody>
        </p:sp>
      </p:grpSp>
      <p:grpSp>
        <p:nvGrpSpPr>
          <p:cNvPr id="369" name="Rectangle 10"/>
          <p:cNvGrpSpPr/>
          <p:nvPr/>
        </p:nvGrpSpPr>
        <p:grpSpPr>
          <a:xfrm>
            <a:off x="6959600" y="4584700"/>
            <a:ext cx="1524000" cy="838200"/>
            <a:chOff x="0" y="0"/>
            <a:chExt cx="1524000" cy="838200"/>
          </a:xfrm>
        </p:grpSpPr>
        <p:sp>
          <p:nvSpPr>
            <p:cNvPr id="367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68" name="180…"/>
            <p:cNvSpPr txBox="1"/>
            <p:nvPr/>
          </p:nvSpPr>
          <p:spPr>
            <a:xfrm rot="16200000">
              <a:off x="399201" y="22765"/>
              <a:ext cx="72559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180</a:t>
              </a:r>
              <a:endParaRPr sz="3200"/>
            </a:p>
            <a:p>
              <a:pPr algn="ctr">
                <a:defRPr sz="2400"/>
              </a:pPr>
              <a:r>
                <a:t>200</a:t>
              </a:r>
            </a:p>
          </p:txBody>
        </p:sp>
      </p:grpSp>
      <p:sp>
        <p:nvSpPr>
          <p:cNvPr id="370" name="Line 12"/>
          <p:cNvSpPr/>
          <p:nvPr/>
        </p:nvSpPr>
        <p:spPr>
          <a:xfrm flipH="1">
            <a:off x="2095499" y="3530600"/>
            <a:ext cx="1143002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1" name="Line 14"/>
          <p:cNvSpPr/>
          <p:nvPr/>
        </p:nvSpPr>
        <p:spPr>
          <a:xfrm>
            <a:off x="2628900" y="47498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2" name="Line 15"/>
          <p:cNvSpPr/>
          <p:nvPr/>
        </p:nvSpPr>
        <p:spPr>
          <a:xfrm>
            <a:off x="4000500" y="3606800"/>
            <a:ext cx="0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3" name="Freeform 18"/>
          <p:cNvSpPr/>
          <p:nvPr/>
        </p:nvSpPr>
        <p:spPr>
          <a:xfrm>
            <a:off x="2844799" y="3632200"/>
            <a:ext cx="840840" cy="673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5" h="21600" fill="norm" stroke="1" extrusionOk="0">
                <a:moveTo>
                  <a:pt x="20916" y="0"/>
                </a:moveTo>
                <a:cubicBezTo>
                  <a:pt x="21238" y="5094"/>
                  <a:pt x="21600" y="10189"/>
                  <a:pt x="20916" y="13042"/>
                </a:cubicBezTo>
                <a:cubicBezTo>
                  <a:pt x="20232" y="15894"/>
                  <a:pt x="20232" y="15691"/>
                  <a:pt x="16733" y="17117"/>
                </a:cubicBezTo>
                <a:cubicBezTo>
                  <a:pt x="13234" y="18543"/>
                  <a:pt x="6597" y="20072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4" name="Line 22"/>
          <p:cNvSpPr/>
          <p:nvPr/>
        </p:nvSpPr>
        <p:spPr>
          <a:xfrm>
            <a:off x="4381500" y="4597400"/>
            <a:ext cx="2590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5" name="Freeform 24"/>
          <p:cNvSpPr/>
          <p:nvPr/>
        </p:nvSpPr>
        <p:spPr>
          <a:xfrm>
            <a:off x="4367796" y="3556000"/>
            <a:ext cx="2769604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299" y="0"/>
                </a:moveTo>
                <a:cubicBezTo>
                  <a:pt x="-65" y="5636"/>
                  <a:pt x="-429" y="11306"/>
                  <a:pt x="1367" y="14040"/>
                </a:cubicBezTo>
                <a:cubicBezTo>
                  <a:pt x="3163" y="16774"/>
                  <a:pt x="8162" y="16065"/>
                  <a:pt x="11075" y="16470"/>
                </a:cubicBezTo>
                <a:cubicBezTo>
                  <a:pt x="13987" y="16875"/>
                  <a:pt x="17154" y="15626"/>
                  <a:pt x="18841" y="16470"/>
                </a:cubicBezTo>
                <a:cubicBezTo>
                  <a:pt x="20528" y="17314"/>
                  <a:pt x="20783" y="20790"/>
                  <a:pt x="2117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6" name="Line 32"/>
          <p:cNvSpPr/>
          <p:nvPr/>
        </p:nvSpPr>
        <p:spPr>
          <a:xfrm>
            <a:off x="3263900" y="5283200"/>
            <a:ext cx="0" cy="444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7" name="Line 33"/>
          <p:cNvSpPr/>
          <p:nvPr/>
        </p:nvSpPr>
        <p:spPr>
          <a:xfrm>
            <a:off x="3657600" y="5257800"/>
            <a:ext cx="0" cy="495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8" name="Line 34"/>
          <p:cNvSpPr/>
          <p:nvPr/>
        </p:nvSpPr>
        <p:spPr>
          <a:xfrm>
            <a:off x="4013200" y="5245100"/>
            <a:ext cx="0" cy="431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9" name="Line 38"/>
          <p:cNvSpPr/>
          <p:nvPr/>
        </p:nvSpPr>
        <p:spPr>
          <a:xfrm>
            <a:off x="7543800" y="52578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80" name="Line 39"/>
          <p:cNvSpPr/>
          <p:nvPr/>
        </p:nvSpPr>
        <p:spPr>
          <a:xfrm>
            <a:off x="7899400" y="52705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90" name="Group 47"/>
          <p:cNvGrpSpPr/>
          <p:nvPr/>
        </p:nvGrpSpPr>
        <p:grpSpPr>
          <a:xfrm>
            <a:off x="3863974" y="4584700"/>
            <a:ext cx="3095627" cy="1104901"/>
            <a:chOff x="0" y="0"/>
            <a:chExt cx="3095625" cy="1104900"/>
          </a:xfrm>
        </p:grpSpPr>
        <p:grpSp>
          <p:nvGrpSpPr>
            <p:cNvPr id="388" name="Group 44"/>
            <p:cNvGrpSpPr/>
            <p:nvPr/>
          </p:nvGrpSpPr>
          <p:grpSpPr>
            <a:xfrm>
              <a:off x="517525" y="-1"/>
              <a:ext cx="2578101" cy="1104902"/>
              <a:chOff x="0" y="0"/>
              <a:chExt cx="2578099" cy="1104900"/>
            </a:xfrm>
          </p:grpSpPr>
          <p:grpSp>
            <p:nvGrpSpPr>
              <p:cNvPr id="383" name="Rectangle 19"/>
              <p:cNvGrpSpPr/>
              <p:nvPr/>
            </p:nvGrpSpPr>
            <p:grpSpPr>
              <a:xfrm>
                <a:off x="558800" y="12700"/>
                <a:ext cx="1524000" cy="838201"/>
                <a:chOff x="0" y="0"/>
                <a:chExt cx="1524000" cy="838200"/>
              </a:xfrm>
            </p:grpSpPr>
            <p:sp>
              <p:nvSpPr>
                <p:cNvPr id="381" name="Rectangle"/>
                <p:cNvSpPr/>
                <p:nvPr/>
              </p:nvSpPr>
              <p:spPr>
                <a:xfrm rot="16200000">
                  <a:off x="342900" y="-342900"/>
                  <a:ext cx="838200" cy="1524000"/>
                </a:xfrm>
                <a:prstGeom prst="rect">
                  <a:avLst/>
                </a:prstGeom>
                <a:solidFill>
                  <a:srgbClr val="F3F3E7"/>
                </a:solidFill>
                <a:ln w="9525" cap="flat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2400"/>
                  </a:pPr>
                </a:p>
              </p:txBody>
            </p:sp>
            <p:sp>
              <p:nvSpPr>
                <p:cNvPr id="382" name="160…"/>
                <p:cNvSpPr txBox="1"/>
                <p:nvPr/>
              </p:nvSpPr>
              <p:spPr>
                <a:xfrm rot="16200000">
                  <a:off x="399201" y="22765"/>
                  <a:ext cx="725598" cy="7926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defRPr sz="2400">
                      <a:solidFill>
                        <a:srgbClr val="FF0000"/>
                      </a:solidFill>
                    </a:defRPr>
                  </a:pPr>
                  <a:r>
                    <a:t>160</a:t>
                  </a:r>
                  <a:endParaRPr sz="3200"/>
                </a:p>
                <a:p>
                  <a:pPr algn="ctr">
                    <a:defRPr sz="2400">
                      <a:solidFill>
                        <a:srgbClr val="FF0000"/>
                      </a:solidFill>
                    </a:defRPr>
                  </a:pPr>
                  <a:r>
                    <a:t>179</a:t>
                  </a:r>
                </a:p>
              </p:txBody>
            </p:sp>
          </p:grpSp>
          <p:sp>
            <p:nvSpPr>
              <p:cNvPr id="384" name="Line 30"/>
              <p:cNvSpPr/>
              <p:nvPr/>
            </p:nvSpPr>
            <p:spPr>
              <a:xfrm>
                <a:off x="0" y="12700"/>
                <a:ext cx="558801" cy="1270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5" name="Line 31"/>
              <p:cNvSpPr/>
              <p:nvPr/>
            </p:nvSpPr>
            <p:spPr>
              <a:xfrm flipV="1">
                <a:off x="2082800" y="-1"/>
                <a:ext cx="495301" cy="1270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" name="Line 35"/>
              <p:cNvSpPr/>
              <p:nvPr/>
            </p:nvSpPr>
            <p:spPr>
              <a:xfrm>
                <a:off x="1168400" y="698500"/>
                <a:ext cx="0" cy="406401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" name="Line 36"/>
              <p:cNvSpPr/>
              <p:nvPr/>
            </p:nvSpPr>
            <p:spPr>
              <a:xfrm>
                <a:off x="1498600" y="698500"/>
                <a:ext cx="0" cy="381001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89" name="Freeform 46"/>
            <p:cNvSpPr/>
            <p:nvPr/>
          </p:nvSpPr>
          <p:spPr>
            <a:xfrm>
              <a:off x="-1" y="182562"/>
              <a:ext cx="262009" cy="5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341" fill="norm" stroke="1" extrusionOk="0">
                  <a:moveTo>
                    <a:pt x="0" y="21341"/>
                  </a:moveTo>
                  <a:cubicBezTo>
                    <a:pt x="2199" y="18043"/>
                    <a:pt x="388" y="19272"/>
                    <a:pt x="4527" y="17331"/>
                  </a:cubicBezTo>
                  <a:cubicBezTo>
                    <a:pt x="6726" y="13387"/>
                    <a:pt x="3492" y="18690"/>
                    <a:pt x="7114" y="14680"/>
                  </a:cubicBezTo>
                  <a:cubicBezTo>
                    <a:pt x="11641" y="9700"/>
                    <a:pt x="6467" y="13839"/>
                    <a:pt x="10735" y="10670"/>
                  </a:cubicBezTo>
                  <a:cubicBezTo>
                    <a:pt x="11641" y="8601"/>
                    <a:pt x="13581" y="6661"/>
                    <a:pt x="16038" y="4915"/>
                  </a:cubicBezTo>
                  <a:cubicBezTo>
                    <a:pt x="16685" y="3945"/>
                    <a:pt x="17461" y="2651"/>
                    <a:pt x="18625" y="1810"/>
                  </a:cubicBezTo>
                  <a:cubicBezTo>
                    <a:pt x="21600" y="-259"/>
                    <a:pt x="21341" y="1228"/>
                    <a:pt x="21341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91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24000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9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tangle 3"/>
          <p:cNvSpPr txBox="1"/>
          <p:nvPr>
            <p:ph type="body" sz="quarter" idx="1"/>
          </p:nvPr>
        </p:nvSpPr>
        <p:spPr>
          <a:xfrm>
            <a:off x="342900" y="419100"/>
            <a:ext cx="4356100" cy="6731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(c) Insert key = 160</a:t>
            </a:r>
          </a:p>
        </p:txBody>
      </p:sp>
      <p:sp>
        <p:nvSpPr>
          <p:cNvPr id="394" name="Text Box 4"/>
          <p:cNvSpPr txBox="1"/>
          <p:nvPr/>
        </p:nvSpPr>
        <p:spPr>
          <a:xfrm>
            <a:off x="7094880" y="548265"/>
            <a:ext cx="726391" cy="505258"/>
          </a:xfrm>
          <a:prstGeom prst="rect">
            <a:avLst/>
          </a:prstGeom>
          <a:ln w="19050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pPr/>
            <a:r>
              <a:t>n=3</a:t>
            </a:r>
          </a:p>
        </p:txBody>
      </p:sp>
      <p:grpSp>
        <p:nvGrpSpPr>
          <p:cNvPr id="397" name="Rectangle 5"/>
          <p:cNvGrpSpPr/>
          <p:nvPr/>
        </p:nvGrpSpPr>
        <p:grpSpPr>
          <a:xfrm>
            <a:off x="1790700" y="1625600"/>
            <a:ext cx="1524000" cy="838200"/>
            <a:chOff x="0" y="0"/>
            <a:chExt cx="1524000" cy="838200"/>
          </a:xfrm>
        </p:grpSpPr>
        <p:sp>
          <p:nvSpPr>
            <p:cNvPr id="395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396" name="100"/>
            <p:cNvSpPr txBox="1"/>
            <p:nvPr/>
          </p:nvSpPr>
          <p:spPr>
            <a:xfrm rot="16200000">
              <a:off x="399201" y="-32723"/>
              <a:ext cx="725598" cy="903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  <a:endParaRPr sz="3200"/>
            </a:p>
          </p:txBody>
        </p:sp>
      </p:grpSp>
      <p:sp>
        <p:nvSpPr>
          <p:cNvPr id="398" name="Line 6"/>
          <p:cNvSpPr/>
          <p:nvPr/>
        </p:nvSpPr>
        <p:spPr>
          <a:xfrm flipH="1">
            <a:off x="952499" y="2235200"/>
            <a:ext cx="11430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99" name="Line 7"/>
          <p:cNvSpPr/>
          <p:nvPr/>
        </p:nvSpPr>
        <p:spPr>
          <a:xfrm>
            <a:off x="2578100" y="2159000"/>
            <a:ext cx="685801" cy="939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02" name="Rectangle 8"/>
          <p:cNvGrpSpPr/>
          <p:nvPr/>
        </p:nvGrpSpPr>
        <p:grpSpPr>
          <a:xfrm>
            <a:off x="3086100" y="3149600"/>
            <a:ext cx="1524000" cy="838200"/>
            <a:chOff x="0" y="0"/>
            <a:chExt cx="1524000" cy="838200"/>
          </a:xfrm>
        </p:grpSpPr>
        <p:sp>
          <p:nvSpPr>
            <p:cNvPr id="400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01" name="12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120</a:t>
              </a:r>
              <a:endParaRPr sz="3200"/>
            </a:p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180</a:t>
              </a:r>
            </a:p>
          </p:txBody>
        </p:sp>
      </p:grpSp>
      <p:grpSp>
        <p:nvGrpSpPr>
          <p:cNvPr id="405" name="Rectangle 9"/>
          <p:cNvGrpSpPr/>
          <p:nvPr/>
        </p:nvGrpSpPr>
        <p:grpSpPr>
          <a:xfrm>
            <a:off x="2857500" y="4597400"/>
            <a:ext cx="1524000" cy="838200"/>
            <a:chOff x="0" y="0"/>
            <a:chExt cx="1524000" cy="838200"/>
          </a:xfrm>
        </p:grpSpPr>
        <p:sp>
          <p:nvSpPr>
            <p:cNvPr id="403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04" name="150…"/>
            <p:cNvSpPr txBox="1"/>
            <p:nvPr/>
          </p:nvSpPr>
          <p:spPr>
            <a:xfrm rot="16200000">
              <a:off x="399201" y="-1550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156</a:t>
              </a:r>
              <a:endParaRPr sz="3200"/>
            </a:p>
            <a:p>
              <a:pPr algn="ctr">
                <a:defRPr sz="2400"/>
              </a:pPr>
              <a:r>
                <a:t>179</a:t>
              </a:r>
            </a:p>
          </p:txBody>
        </p:sp>
      </p:grpSp>
      <p:grpSp>
        <p:nvGrpSpPr>
          <p:cNvPr id="408" name="Rectangle 10"/>
          <p:cNvGrpSpPr/>
          <p:nvPr/>
        </p:nvGrpSpPr>
        <p:grpSpPr>
          <a:xfrm>
            <a:off x="6959600" y="4584700"/>
            <a:ext cx="1524000" cy="838200"/>
            <a:chOff x="0" y="0"/>
            <a:chExt cx="1524000" cy="838200"/>
          </a:xfrm>
        </p:grpSpPr>
        <p:sp>
          <p:nvSpPr>
            <p:cNvPr id="406" name="Rectangle"/>
            <p:cNvSpPr/>
            <p:nvPr/>
          </p:nvSpPr>
          <p:spPr>
            <a:xfrm rot="16200000">
              <a:off x="342900" y="-342900"/>
              <a:ext cx="8382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07" name="180…"/>
            <p:cNvSpPr txBox="1"/>
            <p:nvPr/>
          </p:nvSpPr>
          <p:spPr>
            <a:xfrm rot="16200000">
              <a:off x="399201" y="22765"/>
              <a:ext cx="72559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180</a:t>
              </a:r>
              <a:endParaRPr sz="3200"/>
            </a:p>
            <a:p>
              <a:pPr algn="ctr">
                <a:defRPr sz="2400"/>
              </a:pPr>
              <a:r>
                <a:t>200</a:t>
              </a:r>
            </a:p>
          </p:txBody>
        </p:sp>
      </p:grpSp>
      <p:sp>
        <p:nvSpPr>
          <p:cNvPr id="409" name="Line 12"/>
          <p:cNvSpPr/>
          <p:nvPr/>
        </p:nvSpPr>
        <p:spPr>
          <a:xfrm flipH="1">
            <a:off x="2095499" y="3530600"/>
            <a:ext cx="1143002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0" name="Line 14"/>
          <p:cNvSpPr/>
          <p:nvPr/>
        </p:nvSpPr>
        <p:spPr>
          <a:xfrm>
            <a:off x="2628900" y="4749800"/>
            <a:ext cx="3810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1" name="Line 15"/>
          <p:cNvSpPr/>
          <p:nvPr/>
        </p:nvSpPr>
        <p:spPr>
          <a:xfrm>
            <a:off x="4000500" y="3606800"/>
            <a:ext cx="0" cy="914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2" name="Freeform 18"/>
          <p:cNvSpPr/>
          <p:nvPr/>
        </p:nvSpPr>
        <p:spPr>
          <a:xfrm>
            <a:off x="2844799" y="3632200"/>
            <a:ext cx="840840" cy="673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5" h="21600" fill="norm" stroke="1" extrusionOk="0">
                <a:moveTo>
                  <a:pt x="20916" y="0"/>
                </a:moveTo>
                <a:cubicBezTo>
                  <a:pt x="21238" y="5094"/>
                  <a:pt x="21600" y="10189"/>
                  <a:pt x="20916" y="13042"/>
                </a:cubicBezTo>
                <a:cubicBezTo>
                  <a:pt x="20232" y="15894"/>
                  <a:pt x="20232" y="15691"/>
                  <a:pt x="16733" y="17117"/>
                </a:cubicBezTo>
                <a:cubicBezTo>
                  <a:pt x="13234" y="18543"/>
                  <a:pt x="6597" y="20072"/>
                  <a:pt x="0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3" name="Line 22"/>
          <p:cNvSpPr/>
          <p:nvPr/>
        </p:nvSpPr>
        <p:spPr>
          <a:xfrm>
            <a:off x="4381500" y="4597400"/>
            <a:ext cx="2590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4" name="Freeform 24"/>
          <p:cNvSpPr/>
          <p:nvPr/>
        </p:nvSpPr>
        <p:spPr>
          <a:xfrm>
            <a:off x="4367796" y="3556000"/>
            <a:ext cx="2769604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299" y="0"/>
                </a:moveTo>
                <a:cubicBezTo>
                  <a:pt x="-65" y="5636"/>
                  <a:pt x="-429" y="11306"/>
                  <a:pt x="1367" y="14040"/>
                </a:cubicBezTo>
                <a:cubicBezTo>
                  <a:pt x="3163" y="16774"/>
                  <a:pt x="8162" y="16065"/>
                  <a:pt x="11075" y="16470"/>
                </a:cubicBezTo>
                <a:cubicBezTo>
                  <a:pt x="13987" y="16875"/>
                  <a:pt x="17154" y="15626"/>
                  <a:pt x="18841" y="16470"/>
                </a:cubicBezTo>
                <a:cubicBezTo>
                  <a:pt x="20528" y="17314"/>
                  <a:pt x="20783" y="20790"/>
                  <a:pt x="21171" y="21600"/>
                </a:cubicBezTo>
              </a:path>
            </a:pathLst>
          </a:custGeom>
          <a:ln>
            <a:solidFill>
              <a:srgbClr val="40404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5" name="Line 32"/>
          <p:cNvSpPr/>
          <p:nvPr/>
        </p:nvSpPr>
        <p:spPr>
          <a:xfrm>
            <a:off x="3263900" y="5283200"/>
            <a:ext cx="0" cy="4445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6" name="Line 33"/>
          <p:cNvSpPr/>
          <p:nvPr/>
        </p:nvSpPr>
        <p:spPr>
          <a:xfrm>
            <a:off x="3657600" y="5257800"/>
            <a:ext cx="0" cy="4953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7" name="Line 34"/>
          <p:cNvSpPr/>
          <p:nvPr/>
        </p:nvSpPr>
        <p:spPr>
          <a:xfrm>
            <a:off x="4013200" y="5245100"/>
            <a:ext cx="0" cy="431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8" name="Line 38"/>
          <p:cNvSpPr/>
          <p:nvPr/>
        </p:nvSpPr>
        <p:spPr>
          <a:xfrm>
            <a:off x="7543800" y="5257800"/>
            <a:ext cx="0" cy="4064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9" name="Line 39"/>
          <p:cNvSpPr/>
          <p:nvPr/>
        </p:nvSpPr>
        <p:spPr>
          <a:xfrm>
            <a:off x="7899400" y="5270500"/>
            <a:ext cx="0" cy="381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27" name="Group 45"/>
          <p:cNvGrpSpPr/>
          <p:nvPr/>
        </p:nvGrpSpPr>
        <p:grpSpPr>
          <a:xfrm>
            <a:off x="4102100" y="3213100"/>
            <a:ext cx="3517901" cy="1346201"/>
            <a:chOff x="0" y="0"/>
            <a:chExt cx="3517900" cy="1346200"/>
          </a:xfrm>
        </p:grpSpPr>
        <p:grpSp>
          <p:nvGrpSpPr>
            <p:cNvPr id="422" name="Rectangle 23"/>
            <p:cNvGrpSpPr/>
            <p:nvPr/>
          </p:nvGrpSpPr>
          <p:grpSpPr>
            <a:xfrm>
              <a:off x="1562099" y="0"/>
              <a:ext cx="1524001" cy="838201"/>
              <a:chOff x="0" y="0"/>
              <a:chExt cx="1524000" cy="838200"/>
            </a:xfrm>
          </p:grpSpPr>
          <p:sp>
            <p:nvSpPr>
              <p:cNvPr id="420" name="Rectangle"/>
              <p:cNvSpPr/>
              <p:nvPr/>
            </p:nvSpPr>
            <p:spPr>
              <a:xfrm rot="16200000">
                <a:off x="342900" y="-342900"/>
                <a:ext cx="838200" cy="1524000"/>
              </a:xfrm>
              <a:prstGeom prst="rect">
                <a:avLst/>
              </a:prstGeom>
              <a:solidFill>
                <a:srgbClr val="F3F3E7"/>
              </a:solidFill>
              <a:ln w="9525" cap="flat">
                <a:solidFill>
                  <a:srgbClr val="008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/>
                </a:pPr>
              </a:p>
            </p:txBody>
          </p:sp>
          <p:sp>
            <p:nvSpPr>
              <p:cNvPr id="421" name="180"/>
              <p:cNvSpPr txBox="1"/>
              <p:nvPr/>
            </p:nvSpPr>
            <p:spPr>
              <a:xfrm rot="16200000">
                <a:off x="455657" y="200565"/>
                <a:ext cx="612686" cy="437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>
                    <a:solidFill>
                      <a:srgbClr val="008000"/>
                    </a:solidFill>
                  </a:defRPr>
                </a:lvl1pPr>
              </a:lstStyle>
              <a:p>
                <a:pPr/>
                <a:r>
                  <a:t>180</a:t>
                </a:r>
              </a:p>
            </p:txBody>
          </p:sp>
        </p:grpSp>
        <p:sp>
          <p:nvSpPr>
            <p:cNvPr id="423" name="Line 25"/>
            <p:cNvSpPr/>
            <p:nvPr/>
          </p:nvSpPr>
          <p:spPr>
            <a:xfrm flipH="1">
              <a:off x="1841499" y="381000"/>
              <a:ext cx="215901" cy="952501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4" name="Line 27"/>
            <p:cNvSpPr/>
            <p:nvPr/>
          </p:nvSpPr>
          <p:spPr>
            <a:xfrm>
              <a:off x="2539999" y="393700"/>
              <a:ext cx="977902" cy="952501"/>
            </a:xfrm>
            <a:prstGeom prst="line">
              <a:avLst/>
            </a:prstGeom>
            <a:noFill/>
            <a:ln w="9525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5" name="Freeform 40"/>
            <p:cNvSpPr/>
            <p:nvPr/>
          </p:nvSpPr>
          <p:spPr>
            <a:xfrm>
              <a:off x="596899" y="1003195"/>
              <a:ext cx="444502" cy="165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fill="norm" stroke="1" extrusionOk="0">
                  <a:moveTo>
                    <a:pt x="0" y="21206"/>
                  </a:moveTo>
                  <a:cubicBezTo>
                    <a:pt x="1697" y="20391"/>
                    <a:pt x="3703" y="21206"/>
                    <a:pt x="4937" y="17946"/>
                  </a:cubicBezTo>
                  <a:cubicBezTo>
                    <a:pt x="5400" y="16723"/>
                    <a:pt x="5091" y="14278"/>
                    <a:pt x="5554" y="13055"/>
                  </a:cubicBezTo>
                  <a:cubicBezTo>
                    <a:pt x="8177" y="6127"/>
                    <a:pt x="13269" y="4497"/>
                    <a:pt x="16663" y="3274"/>
                  </a:cubicBezTo>
                  <a:cubicBezTo>
                    <a:pt x="20751" y="-394"/>
                    <a:pt x="19054" y="14"/>
                    <a:pt x="21600" y="14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Freeform 41"/>
            <p:cNvSpPr/>
            <p:nvPr/>
          </p:nvSpPr>
          <p:spPr>
            <a:xfrm>
              <a:off x="0" y="127000"/>
              <a:ext cx="279418" cy="49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0" y="21600"/>
                  </a:moveTo>
                  <a:cubicBezTo>
                    <a:pt x="1910" y="18346"/>
                    <a:pt x="-477" y="21323"/>
                    <a:pt x="3819" y="18831"/>
                  </a:cubicBezTo>
                  <a:cubicBezTo>
                    <a:pt x="5729" y="17723"/>
                    <a:pt x="7399" y="15231"/>
                    <a:pt x="8593" y="13846"/>
                  </a:cubicBezTo>
                  <a:cubicBezTo>
                    <a:pt x="10741" y="11354"/>
                    <a:pt x="9905" y="7892"/>
                    <a:pt x="12411" y="5538"/>
                  </a:cubicBezTo>
                  <a:cubicBezTo>
                    <a:pt x="14082" y="4015"/>
                    <a:pt x="16588" y="3185"/>
                    <a:pt x="19094" y="2215"/>
                  </a:cubicBezTo>
                  <a:cubicBezTo>
                    <a:pt x="21123" y="415"/>
                    <a:pt x="21004" y="1246"/>
                    <a:pt x="21004" y="0"/>
                  </a:cubicBezTo>
                </a:path>
              </a:pathLst>
            </a:cu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7" name="Group 47"/>
          <p:cNvGrpSpPr/>
          <p:nvPr/>
        </p:nvGrpSpPr>
        <p:grpSpPr>
          <a:xfrm>
            <a:off x="3863974" y="4584700"/>
            <a:ext cx="3095627" cy="1104901"/>
            <a:chOff x="0" y="0"/>
            <a:chExt cx="3095625" cy="1104900"/>
          </a:xfrm>
        </p:grpSpPr>
        <p:grpSp>
          <p:nvGrpSpPr>
            <p:cNvPr id="435" name="Group 44"/>
            <p:cNvGrpSpPr/>
            <p:nvPr/>
          </p:nvGrpSpPr>
          <p:grpSpPr>
            <a:xfrm>
              <a:off x="517525" y="-1"/>
              <a:ext cx="2578101" cy="1104902"/>
              <a:chOff x="0" y="0"/>
              <a:chExt cx="2578099" cy="1104900"/>
            </a:xfrm>
          </p:grpSpPr>
          <p:grpSp>
            <p:nvGrpSpPr>
              <p:cNvPr id="430" name="Rectangle 19"/>
              <p:cNvGrpSpPr/>
              <p:nvPr/>
            </p:nvGrpSpPr>
            <p:grpSpPr>
              <a:xfrm>
                <a:off x="558800" y="12700"/>
                <a:ext cx="1524000" cy="838201"/>
                <a:chOff x="0" y="0"/>
                <a:chExt cx="1524000" cy="838200"/>
              </a:xfrm>
            </p:grpSpPr>
            <p:sp>
              <p:nvSpPr>
                <p:cNvPr id="428" name="Rectangle"/>
                <p:cNvSpPr/>
                <p:nvPr/>
              </p:nvSpPr>
              <p:spPr>
                <a:xfrm rot="16200000">
                  <a:off x="342900" y="-342900"/>
                  <a:ext cx="838200" cy="1524000"/>
                </a:xfrm>
                <a:prstGeom prst="rect">
                  <a:avLst/>
                </a:prstGeom>
                <a:solidFill>
                  <a:srgbClr val="F3F3E7"/>
                </a:solidFill>
                <a:ln w="9525" cap="flat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2400"/>
                  </a:pPr>
                </a:p>
              </p:txBody>
            </p:sp>
            <p:sp>
              <p:nvSpPr>
                <p:cNvPr id="429" name="160…"/>
                <p:cNvSpPr txBox="1"/>
                <p:nvPr/>
              </p:nvSpPr>
              <p:spPr>
                <a:xfrm rot="16200000">
                  <a:off x="399201" y="22765"/>
                  <a:ext cx="725598" cy="7926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defRPr sz="2400">
                      <a:solidFill>
                        <a:srgbClr val="FF0000"/>
                      </a:solidFill>
                    </a:defRPr>
                  </a:pPr>
                  <a:r>
                    <a:t>160</a:t>
                  </a:r>
                  <a:endParaRPr sz="3200"/>
                </a:p>
                <a:p>
                  <a:pPr algn="ctr">
                    <a:defRPr sz="2400">
                      <a:solidFill>
                        <a:srgbClr val="FF0000"/>
                      </a:solidFill>
                    </a:defRPr>
                  </a:pPr>
                  <a:r>
                    <a:t>179</a:t>
                  </a:r>
                </a:p>
              </p:txBody>
            </p:sp>
          </p:grpSp>
          <p:sp>
            <p:nvSpPr>
              <p:cNvPr id="431" name="Line 30"/>
              <p:cNvSpPr/>
              <p:nvPr/>
            </p:nvSpPr>
            <p:spPr>
              <a:xfrm>
                <a:off x="0" y="12700"/>
                <a:ext cx="558801" cy="1270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" name="Line 31"/>
              <p:cNvSpPr/>
              <p:nvPr/>
            </p:nvSpPr>
            <p:spPr>
              <a:xfrm flipV="1">
                <a:off x="2082800" y="-1"/>
                <a:ext cx="495301" cy="1270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" name="Line 35"/>
              <p:cNvSpPr/>
              <p:nvPr/>
            </p:nvSpPr>
            <p:spPr>
              <a:xfrm>
                <a:off x="1168400" y="698500"/>
                <a:ext cx="0" cy="406401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4" name="Line 36"/>
              <p:cNvSpPr/>
              <p:nvPr/>
            </p:nvSpPr>
            <p:spPr>
              <a:xfrm>
                <a:off x="1498600" y="698500"/>
                <a:ext cx="0" cy="381001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Freeform 46"/>
            <p:cNvSpPr/>
            <p:nvPr/>
          </p:nvSpPr>
          <p:spPr>
            <a:xfrm>
              <a:off x="-1" y="182562"/>
              <a:ext cx="262009" cy="5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341" fill="norm" stroke="1" extrusionOk="0">
                  <a:moveTo>
                    <a:pt x="0" y="21341"/>
                  </a:moveTo>
                  <a:cubicBezTo>
                    <a:pt x="2199" y="18043"/>
                    <a:pt x="388" y="19272"/>
                    <a:pt x="4527" y="17331"/>
                  </a:cubicBezTo>
                  <a:cubicBezTo>
                    <a:pt x="6726" y="13387"/>
                    <a:pt x="3492" y="18690"/>
                    <a:pt x="7114" y="14680"/>
                  </a:cubicBezTo>
                  <a:cubicBezTo>
                    <a:pt x="11641" y="9700"/>
                    <a:pt x="6467" y="13839"/>
                    <a:pt x="10735" y="10670"/>
                  </a:cubicBezTo>
                  <a:cubicBezTo>
                    <a:pt x="11641" y="8601"/>
                    <a:pt x="13581" y="6661"/>
                    <a:pt x="16038" y="4915"/>
                  </a:cubicBezTo>
                  <a:cubicBezTo>
                    <a:pt x="16685" y="3945"/>
                    <a:pt x="17461" y="2651"/>
                    <a:pt x="18625" y="1810"/>
                  </a:cubicBezTo>
                  <a:cubicBezTo>
                    <a:pt x="21600" y="-259"/>
                    <a:pt x="21341" y="1228"/>
                    <a:pt x="21341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38" name="Audio 2" descr="Audio 2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0000" fill="hold"/>
                                        <p:tgtEl>
                                          <p:spTgt spid="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resentation">
  <a:themeElements>
    <a:clrScheme name="Presentation">
      <a:dk1>
        <a:srgbClr val="404040"/>
      </a:dk1>
      <a:lt1>
        <a:srgbClr val="F3F3E7"/>
      </a:lt1>
      <a:dk2>
        <a:srgbClr val="A7A7A7"/>
      </a:dk2>
      <a:lt2>
        <a:srgbClr val="535353"/>
      </a:lt2>
      <a:accent1>
        <a:srgbClr val="009FDA"/>
      </a:accent1>
      <a:accent2>
        <a:srgbClr val="CE2933"/>
      </a:accent2>
      <a:accent3>
        <a:srgbClr val="E6B120"/>
      </a:accent3>
      <a:accent4>
        <a:srgbClr val="467082"/>
      </a:accent4>
      <a:accent5>
        <a:srgbClr val="F3703A"/>
      </a:accent5>
      <a:accent6>
        <a:srgbClr val="00A651"/>
      </a:accent6>
      <a:hlink>
        <a:srgbClr val="0000FF"/>
      </a:hlink>
      <a:folHlink>
        <a:srgbClr val="FF00FF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E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resentation">
  <a:themeElements>
    <a:clrScheme name="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A"/>
      </a:accent1>
      <a:accent2>
        <a:srgbClr val="CE2933"/>
      </a:accent2>
      <a:accent3>
        <a:srgbClr val="E6B120"/>
      </a:accent3>
      <a:accent4>
        <a:srgbClr val="467082"/>
      </a:accent4>
      <a:accent5>
        <a:srgbClr val="F3703A"/>
      </a:accent5>
      <a:accent6>
        <a:srgbClr val="00A651"/>
      </a:accent6>
      <a:hlink>
        <a:srgbClr val="0000FF"/>
      </a:hlink>
      <a:folHlink>
        <a:srgbClr val="FF00FF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E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