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404040"/>
        </a:solidFill>
        <a:effectLst/>
        <a:uFillTx/>
        <a:latin typeface="+mn-lt"/>
        <a:ea typeface="+mn-ea"/>
        <a:cs typeface="+mn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DFF1"/>
          </a:solidFill>
        </a:fill>
      </a:tcStyle>
    </a:wholeTbl>
    <a:band2H>
      <a:tcTxStyle b="def" i="def"/>
      <a:tcStyle>
        <a:tcBdr/>
        <a:fill>
          <a:solidFill>
            <a:srgbClr val="E6EFF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F5E4CB"/>
          </a:solidFill>
        </a:fill>
      </a:tcStyle>
    </a:wholeTbl>
    <a:band2H>
      <a:tcTxStyle b="def" i="def"/>
      <a:tcStyle>
        <a:tcBdr/>
        <a:fill>
          <a:solidFill>
            <a:srgbClr val="FAF2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AE0CF"/>
          </a:solidFill>
        </a:fill>
      </a:tcStyle>
    </a:wholeTbl>
    <a:band2H>
      <a:tcTxStyle b="def" i="def"/>
      <a:tcStyle>
        <a:tcBdr/>
        <a:fill>
          <a:solidFill>
            <a:srgbClr val="E6F0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 b="def" i="def"/>
      <a:tcStyle>
        <a:tcBdr/>
        <a:fill>
          <a:solidFill>
            <a:srgbClr val="F3F3E7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3F3E7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CDCDCD"/>
          </a:solidFill>
        </a:fill>
      </a:tcStyle>
    </a:wholeTbl>
    <a:band2H>
      <a:tcTxStyle b="def" i="def"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Col>
    <a:la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38100" cap="flat">
              <a:solidFill>
                <a:srgbClr val="F3F3E7"/>
              </a:solidFill>
              <a:prstDash val="solid"/>
              <a:round/>
            </a:ln>
          </a:top>
          <a:bottom>
            <a:ln w="127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lastRow>
    <a:firstRow>
      <a:tcTxStyle b="on" i="off">
        <a:fontRef idx="minor">
          <a:srgbClr val="F3F3E7"/>
        </a:fontRef>
        <a:srgbClr val="F3F3E7"/>
      </a:tcTxStyle>
      <a:tcStyle>
        <a:tcBdr>
          <a:left>
            <a:ln w="12700" cap="flat">
              <a:solidFill>
                <a:srgbClr val="F3F3E7"/>
              </a:solidFill>
              <a:prstDash val="solid"/>
              <a:round/>
            </a:ln>
          </a:left>
          <a:right>
            <a:ln w="12700" cap="flat">
              <a:solidFill>
                <a:srgbClr val="F3F3E7"/>
              </a:solidFill>
              <a:prstDash val="solid"/>
              <a:round/>
            </a:ln>
          </a:right>
          <a:top>
            <a:ln w="12700" cap="flat">
              <a:solidFill>
                <a:srgbClr val="F3F3E7"/>
              </a:solidFill>
              <a:prstDash val="solid"/>
              <a:round/>
            </a:ln>
          </a:top>
          <a:bottom>
            <a:ln w="38100" cap="flat">
              <a:solidFill>
                <a:srgbClr val="F3F3E7"/>
              </a:solidFill>
              <a:prstDash val="solid"/>
              <a:round/>
            </a:ln>
          </a:bottom>
          <a:insideH>
            <a:ln w="12700" cap="flat">
              <a:solidFill>
                <a:srgbClr val="F3F3E7"/>
              </a:solidFill>
              <a:prstDash val="solid"/>
              <a:round/>
            </a:ln>
          </a:insideH>
          <a:insideV>
            <a:ln w="12700" cap="flat">
              <a:solidFill>
                <a:srgbClr val="F3F3E7"/>
              </a:solidFill>
              <a:prstDash val="solid"/>
              <a:round/>
            </a:ln>
          </a:insideV>
        </a:tcBdr>
        <a:fill>
          <a:solidFill>
            <a:srgbClr val="40404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solidFill>
            <a:srgbClr val="404040">
              <a:alpha val="20000"/>
            </a:srgbClr>
          </a:solidFill>
        </a:fill>
      </a:tcStyle>
    </a:firstCol>
    <a:la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50800" cap="flat">
              <a:solidFill>
                <a:srgbClr val="404040"/>
              </a:solidFill>
              <a:prstDash val="solid"/>
              <a:round/>
            </a:ln>
          </a:top>
          <a:bottom>
            <a:ln w="127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04040"/>
        </a:fontRef>
        <a:srgbClr val="404040"/>
      </a:tcTxStyle>
      <a:tcStyle>
        <a:tcBdr>
          <a:left>
            <a:ln w="12700" cap="flat">
              <a:solidFill>
                <a:srgbClr val="404040"/>
              </a:solidFill>
              <a:prstDash val="solid"/>
              <a:round/>
            </a:ln>
          </a:left>
          <a:right>
            <a:ln w="12700" cap="flat">
              <a:solidFill>
                <a:srgbClr val="404040"/>
              </a:solidFill>
              <a:prstDash val="solid"/>
              <a:round/>
            </a:ln>
          </a:right>
          <a:top>
            <a:ln w="12700" cap="flat">
              <a:solidFill>
                <a:srgbClr val="404040"/>
              </a:solidFill>
              <a:prstDash val="solid"/>
              <a:round/>
            </a:ln>
          </a:top>
          <a:bottom>
            <a:ln w="25400" cap="flat">
              <a:solidFill>
                <a:srgbClr val="404040"/>
              </a:solidFill>
              <a:prstDash val="solid"/>
              <a:round/>
            </a:ln>
          </a:bottom>
          <a:insideH>
            <a:ln w="12700" cap="flat">
              <a:solidFill>
                <a:srgbClr val="404040"/>
              </a:solidFill>
              <a:prstDash val="solid"/>
              <a:round/>
            </a:ln>
          </a:insideH>
          <a:insideV>
            <a:ln w="12700" cap="flat">
              <a:solidFill>
                <a:srgbClr val="40404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6" name="Shape 15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Arial"/>
      </a:defRPr>
    </a:lvl1pPr>
    <a:lvl2pPr indent="228600" defTabSz="457200" latinLnBrk="0">
      <a:defRPr sz="1200">
        <a:latin typeface="+mn-lt"/>
        <a:ea typeface="+mn-ea"/>
        <a:cs typeface="+mn-cs"/>
        <a:sym typeface="Arial"/>
      </a:defRPr>
    </a:lvl2pPr>
    <a:lvl3pPr indent="457200" defTabSz="457200" latinLnBrk="0">
      <a:defRPr sz="1200">
        <a:latin typeface="+mn-lt"/>
        <a:ea typeface="+mn-ea"/>
        <a:cs typeface="+mn-cs"/>
        <a:sym typeface="Arial"/>
      </a:defRPr>
    </a:lvl3pPr>
    <a:lvl4pPr indent="685800" defTabSz="457200" latinLnBrk="0">
      <a:defRPr sz="1200">
        <a:latin typeface="+mn-lt"/>
        <a:ea typeface="+mn-ea"/>
        <a:cs typeface="+mn-cs"/>
        <a:sym typeface="Arial"/>
      </a:defRPr>
    </a:lvl4pPr>
    <a:lvl5pPr indent="914400" defTabSz="457200" latinLnBrk="0">
      <a:defRPr sz="1200">
        <a:latin typeface="+mn-lt"/>
        <a:ea typeface="+mn-ea"/>
        <a:cs typeface="+mn-cs"/>
        <a:sym typeface="Arial"/>
      </a:defRPr>
    </a:lvl5pPr>
    <a:lvl6pPr indent="1143000" defTabSz="457200" latinLnBrk="0">
      <a:defRPr sz="1200">
        <a:latin typeface="+mn-lt"/>
        <a:ea typeface="+mn-ea"/>
        <a:cs typeface="+mn-cs"/>
        <a:sym typeface="Arial"/>
      </a:defRPr>
    </a:lvl6pPr>
    <a:lvl7pPr indent="1371600" defTabSz="457200" latinLnBrk="0">
      <a:defRPr sz="1200">
        <a:latin typeface="+mn-lt"/>
        <a:ea typeface="+mn-ea"/>
        <a:cs typeface="+mn-cs"/>
        <a:sym typeface="Arial"/>
      </a:defRPr>
    </a:lvl7pPr>
    <a:lvl8pPr indent="1600200" defTabSz="457200" latinLnBrk="0">
      <a:defRPr sz="1200">
        <a:latin typeface="+mn-lt"/>
        <a:ea typeface="+mn-ea"/>
        <a:cs typeface="+mn-cs"/>
        <a:sym typeface="Arial"/>
      </a:defRPr>
    </a:lvl8pPr>
    <a:lvl9pPr indent="1828800" defTabSz="4572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914400" y="685800"/>
            <a:ext cx="5486400" cy="2819400"/>
          </a:xfrm>
          <a:prstGeom prst="rect">
            <a:avLst/>
          </a:prstGeom>
        </p:spPr>
        <p:txBody>
          <a:bodyPr/>
          <a:lstStyle>
            <a:lvl1pPr>
              <a:lnSpc>
                <a:spcPts val="6200"/>
              </a:lnSpc>
              <a:defRPr sz="54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838200" y="4225159"/>
            <a:ext cx="5486400" cy="53340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>
                <a:solidFill>
                  <a:schemeClr val="accent1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Rectangle 4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8" name="Rectangle 6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19" name="Rectangle 9"/>
          <p:cNvSpPr/>
          <p:nvPr/>
        </p:nvSpPr>
        <p:spPr>
          <a:xfrm>
            <a:off x="0" y="6477000"/>
            <a:ext cx="9144000" cy="381000"/>
          </a:xfrm>
          <a:prstGeom prst="rect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0" name="TextBox 11"/>
          <p:cNvSpPr txBox="1"/>
          <p:nvPr/>
        </p:nvSpPr>
        <p:spPr>
          <a:xfrm>
            <a:off x="5257800" y="6453003"/>
            <a:ext cx="3886200" cy="4420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r">
              <a:defRPr sz="1200">
                <a:solidFill>
                  <a:srgbClr val="F3F3E7"/>
                </a:solidFill>
              </a:defRPr>
            </a:pPr>
            <a:r>
              <a:t>Textbook to be published by Pearson Ed in early 2014</a:t>
            </a:r>
          </a:p>
          <a:p>
            <a:pPr algn="r">
              <a:defRPr sz="1200">
                <a:solidFill>
                  <a:srgbClr val="F3F3E7"/>
                </a:solidFill>
              </a:defRPr>
            </a:pPr>
            <a:r>
              <a:t>http://www.funwebdev.com</a:t>
            </a:r>
          </a:p>
        </p:txBody>
      </p:sp>
      <p:sp>
        <p:nvSpPr>
          <p:cNvPr id="21" name="Rectangle 12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2" name="Rectangle 13"/>
          <p:cNvSpPr/>
          <p:nvPr/>
        </p:nvSpPr>
        <p:spPr>
          <a:xfrm>
            <a:off x="0" y="6477000"/>
            <a:ext cx="88392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3F3E7"/>
                </a:solidFill>
              </a:defRPr>
            </a:pP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itle Text"/>
          <p:cNvSpPr txBox="1"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102" name="Picture Placeholder 2"/>
          <p:cNvSpPr/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03" name="Body Level One…"/>
          <p:cNvSpPr txBox="1"/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FontTx/>
              <a:buNone/>
              <a:defRPr sz="1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2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itle Text"/>
          <p:cNvSpPr txBox="1"/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1" name="Body Level One…"/>
          <p:cNvSpPr txBox="1"/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Text"/>
          <p:cNvSpPr txBox="1"/>
          <p:nvPr>
            <p:ph type="title"/>
          </p:nvPr>
        </p:nvSpPr>
        <p:spPr>
          <a:xfrm>
            <a:off x="914400" y="1984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0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Title Text"/>
          <p:cNvSpPr txBox="1"/>
          <p:nvPr>
            <p:ph type="title"/>
          </p:nvPr>
        </p:nvSpPr>
        <p:spPr>
          <a:xfrm>
            <a:off x="914400" y="122237"/>
            <a:ext cx="7772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39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Font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Font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Font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Font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Font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48" name="Body Level One…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9" name="Slide Number"/>
          <p:cNvSpPr txBox="1"/>
          <p:nvPr>
            <p:ph type="sldNum" sz="quarter" idx="2"/>
          </p:nvPr>
        </p:nvSpPr>
        <p:spPr>
          <a:xfrm>
            <a:off x="6553200" y="6248400"/>
            <a:ext cx="358413" cy="350662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381000" y="198437"/>
            <a:ext cx="83058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3048000" y="1676400"/>
            <a:ext cx="5638800" cy="45259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sz="2400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sz="2400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sz="2400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sz="2400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Text"/>
          <p:cNvSpPr txBox="1"/>
          <p:nvPr>
            <p:ph type="title"/>
          </p:nvPr>
        </p:nvSpPr>
        <p:spPr>
          <a:xfrm>
            <a:off x="304800" y="122237"/>
            <a:ext cx="8534400" cy="1020764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idx="1"/>
          </p:nvPr>
        </p:nvSpPr>
        <p:spPr>
          <a:xfrm>
            <a:off x="914400" y="1646236"/>
            <a:ext cx="6400800" cy="4525964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200"/>
              </a:spcBef>
              <a:buClrTx/>
              <a:buSzTx/>
              <a:buFontTx/>
              <a:buNone/>
              <a:defRPr sz="2200"/>
            </a:lvl1pPr>
            <a:lvl2pPr marL="0" indent="457200">
              <a:spcBef>
                <a:spcPts val="1200"/>
              </a:spcBef>
              <a:buClrTx/>
              <a:buSzTx/>
              <a:buFontTx/>
              <a:buNone/>
              <a:defRPr sz="2200"/>
            </a:lvl2pPr>
            <a:lvl3pPr marL="0" indent="914400">
              <a:spcBef>
                <a:spcPts val="1200"/>
              </a:spcBef>
              <a:buClrTx/>
              <a:buSzTx/>
              <a:buFontTx/>
              <a:buNone/>
              <a:defRPr sz="2200"/>
            </a:lvl3pPr>
            <a:lvl4pPr marL="0" indent="1371600">
              <a:spcBef>
                <a:spcPts val="1200"/>
              </a:spcBef>
              <a:buClrTx/>
              <a:buSzTx/>
              <a:buFontTx/>
              <a:buNone/>
              <a:defRPr sz="2200"/>
            </a:lvl4pPr>
            <a:lvl5pPr marL="0" indent="1828800">
              <a:spcBef>
                <a:spcPts val="1200"/>
              </a:spcBef>
              <a:buClrTx/>
              <a:buSzTx/>
              <a:buFont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xfrm>
            <a:off x="381000" y="5334000"/>
            <a:ext cx="8037514" cy="838200"/>
          </a:xfrm>
          <a:prstGeom prst="rect">
            <a:avLst/>
          </a:prstGeom>
        </p:spPr>
        <p:txBody>
          <a:bodyPr/>
          <a:lstStyle>
            <a:lvl1pPr>
              <a:defRPr b="1" cap="all" sz="4000"/>
            </a:lvl1pPr>
          </a:lstStyle>
          <a:p>
            <a:pPr/>
            <a:r>
              <a:t>Title Text</a:t>
            </a:r>
          </a:p>
        </p:txBody>
      </p:sp>
      <p:sp>
        <p:nvSpPr>
          <p:cNvPr id="49" name="Body Level One…"/>
          <p:cNvSpPr txBox="1"/>
          <p:nvPr>
            <p:ph type="body" sz="quarter" idx="1"/>
          </p:nvPr>
        </p:nvSpPr>
        <p:spPr>
          <a:xfrm>
            <a:off x="457200" y="3962400"/>
            <a:ext cx="7772400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909090"/>
                </a:solidFill>
              </a:defRPr>
            </a:lvl1pPr>
            <a:lvl2pPr marL="0" indent="4572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909090"/>
                </a:solidFill>
              </a:defRPr>
            </a:lvl2pPr>
            <a:lvl3pPr marL="0" indent="9144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909090"/>
                </a:solidFill>
              </a:defRPr>
            </a:lvl3pPr>
            <a:lvl4pPr marL="0" indent="13716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909090"/>
                </a:solidFill>
              </a:defRPr>
            </a:lvl4pPr>
            <a:lvl5pPr marL="0" indent="1828800">
              <a:spcBef>
                <a:spcPts val="400"/>
              </a:spcBef>
              <a:buClrTx/>
              <a:buSzTx/>
              <a:buFontTx/>
              <a:buNone/>
              <a:defRPr sz="2000">
                <a:solidFill>
                  <a:srgbClr val="909090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Body Level One…"/>
          <p:cNvSpPr txBox="1"/>
          <p:nvPr>
            <p:ph type="body" sz="half" idx="1"/>
          </p:nvPr>
        </p:nvSpPr>
        <p:spPr>
          <a:xfrm>
            <a:off x="9144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FontTx/>
              <a:buNone/>
              <a:defRPr b="1" sz="2400"/>
            </a:lvl1pPr>
            <a:lvl2pPr marL="0" indent="457200">
              <a:spcBef>
                <a:spcPts val="500"/>
              </a:spcBef>
              <a:buClrTx/>
              <a:buSzTx/>
              <a:buFontTx/>
              <a:buNone/>
              <a:defRPr b="1" sz="2400"/>
            </a:lvl2pPr>
            <a:lvl3pPr marL="0" indent="914400">
              <a:spcBef>
                <a:spcPts val="500"/>
              </a:spcBef>
              <a:buClrTx/>
              <a:buSzTx/>
              <a:buFontTx/>
              <a:buNone/>
              <a:defRPr b="1" sz="2400"/>
            </a:lvl3pPr>
            <a:lvl4pPr marL="0" indent="1371600">
              <a:spcBef>
                <a:spcPts val="500"/>
              </a:spcBef>
              <a:buClrTx/>
              <a:buSzTx/>
              <a:buFontTx/>
              <a:buNone/>
              <a:defRPr b="1" sz="2400"/>
            </a:lvl4pPr>
            <a:lvl5pPr marL="0" indent="1828800">
              <a:spcBef>
                <a:spcPts val="500"/>
              </a:spcBef>
              <a:buClrTx/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Text Placeholder 4"/>
          <p:cNvSpPr/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ClrTx/>
              <a:buSzTx/>
              <a:buFontTx/>
              <a:buNone/>
              <a:defRPr b="1" sz="2400"/>
            </a:pPr>
          </a:p>
        </p:txBody>
      </p:sp>
      <p:sp>
        <p:nvSpPr>
          <p:cNvPr id="6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itle Text"/>
          <p:cNvSpPr txBox="1"/>
          <p:nvPr>
            <p:ph type="title"/>
          </p:nvPr>
        </p:nvSpPr>
        <p:spPr>
          <a:xfrm>
            <a:off x="152400" y="152400"/>
            <a:ext cx="8839200" cy="10668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7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itle Text"/>
          <p:cNvSpPr txBox="1"/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>
              <a:defRPr b="1" sz="2000"/>
            </a:lvl1pPr>
          </a:lstStyle>
          <a:p>
            <a:pPr/>
            <a:r>
              <a:t>Title Text</a:t>
            </a:r>
          </a:p>
        </p:txBody>
      </p:sp>
      <p:sp>
        <p:nvSpPr>
          <p:cNvPr id="92" name="Body Level One…"/>
          <p:cNvSpPr txBox="1"/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Text Placeholder 3"/>
          <p:cNvSpPr/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ClrTx/>
              <a:buSzTx/>
              <a:buFontTx/>
              <a:buNone/>
              <a:defRPr sz="1400"/>
            </a:pPr>
          </a:p>
        </p:txBody>
      </p:sp>
      <p:sp>
        <p:nvSpPr>
          <p:cNvPr id="9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E7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9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" name="Straight Connector 13"/>
          <p:cNvSpPr/>
          <p:nvPr/>
        </p:nvSpPr>
        <p:spPr>
          <a:xfrm flipH="1" flipV="1">
            <a:off x="457199" y="6553199"/>
            <a:ext cx="8001001" cy="1"/>
          </a:xfrm>
          <a:prstGeom prst="line">
            <a:avLst/>
          </a:prstGeom>
          <a:ln>
            <a:solidFill>
              <a:srgbClr val="40404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4" name="TextBox 14"/>
          <p:cNvSpPr txBox="1"/>
          <p:nvPr/>
        </p:nvSpPr>
        <p:spPr>
          <a:xfrm>
            <a:off x="6044826" y="6581000"/>
            <a:ext cx="2493130" cy="2642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algn="r">
              <a:defRPr sz="1200">
                <a:solidFill>
                  <a:srgbClr val="808080"/>
                </a:solidFill>
              </a:defRPr>
            </a:lvl1pPr>
          </a:lstStyle>
          <a:p>
            <a:pPr/>
            <a:r>
              <a:t>CSCIX370: Database Management</a:t>
            </a:r>
          </a:p>
        </p:txBody>
      </p:sp>
      <p:pic>
        <p:nvPicPr>
          <p:cNvPr id="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6602527"/>
            <a:ext cx="2286000" cy="260127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457200" y="274637"/>
            <a:ext cx="82296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915400" y="6553200"/>
            <a:ext cx="358413" cy="350662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▪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–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»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B18714"/>
        </a:buClr>
        <a:buSzPct val="100000"/>
        <a:buFont typeface="Arial"/>
        <a:buChar char="•"/>
        <a:tabLst/>
        <a:defRPr b="0" baseline="0" cap="none" i="0" spc="0" strike="noStrike" sz="3200" u="none">
          <a:ln>
            <a:noFill/>
          </a:ln>
          <a:solidFill>
            <a:srgbClr val="40404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Title 1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Indexes</a:t>
            </a:r>
          </a:p>
        </p:txBody>
      </p:sp>
      <p:sp>
        <p:nvSpPr>
          <p:cNvPr id="159" name="Subtitle 2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Credits: Franklin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" name="Rectangle 8"/>
          <p:cNvSpPr/>
          <p:nvPr/>
        </p:nvSpPr>
        <p:spPr>
          <a:xfrm>
            <a:off x="909637" y="5895975"/>
            <a:ext cx="19050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723" name="Rectangle 9"/>
          <p:cNvSpPr/>
          <p:nvPr/>
        </p:nvSpPr>
        <p:spPr>
          <a:xfrm>
            <a:off x="3348037" y="5895975"/>
            <a:ext cx="28956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grpSp>
        <p:nvGrpSpPr>
          <p:cNvPr id="882" name="Group 95"/>
          <p:cNvGrpSpPr/>
          <p:nvPr/>
        </p:nvGrpSpPr>
        <p:grpSpPr>
          <a:xfrm>
            <a:off x="601663" y="1295399"/>
            <a:ext cx="8188325" cy="4349752"/>
            <a:chOff x="0" y="0"/>
            <a:chExt cx="8188324" cy="4349750"/>
          </a:xfrm>
        </p:grpSpPr>
        <p:grpSp>
          <p:nvGrpSpPr>
            <p:cNvPr id="732" name="Group 2"/>
            <p:cNvGrpSpPr/>
            <p:nvPr/>
          </p:nvGrpSpPr>
          <p:grpSpPr>
            <a:xfrm>
              <a:off x="4575174" y="2773341"/>
              <a:ext cx="1022351" cy="889022"/>
              <a:chOff x="0" y="0"/>
              <a:chExt cx="1022349" cy="889021"/>
            </a:xfrm>
          </p:grpSpPr>
          <p:sp>
            <p:nvSpPr>
              <p:cNvPr id="724" name="Freeform 3"/>
              <p:cNvSpPr/>
              <p:nvPr/>
            </p:nvSpPr>
            <p:spPr>
              <a:xfrm>
                <a:off x="31749" y="447696"/>
                <a:ext cx="990601" cy="441326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727" name="Freeform 4"/>
              <p:cNvGrpSpPr/>
              <p:nvPr/>
            </p:nvGrpSpPr>
            <p:grpSpPr>
              <a:xfrm>
                <a:off x="496887" y="460396"/>
                <a:ext cx="1" cy="414338"/>
                <a:chOff x="0" y="0"/>
                <a:chExt cx="0" cy="414337"/>
              </a:xfrm>
            </p:grpSpPr>
            <p:sp>
              <p:nvSpPr>
                <p:cNvPr id="725" name="Line"/>
                <p:cNvSpPr/>
                <p:nvPr/>
              </p:nvSpPr>
              <p:spPr>
                <a:xfrm flipH="1">
                  <a:off x="-1" y="0"/>
                  <a:ext cx="1" cy="4143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26" name="Line"/>
                <p:cNvSpPr/>
                <p:nvPr/>
              </p:nvSpPr>
              <p:spPr>
                <a:xfrm flipV="1">
                  <a:off x="-1" y="0"/>
                  <a:ext cx="2" cy="4143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728" name="Rectangle 5"/>
              <p:cNvSpPr/>
              <p:nvPr/>
            </p:nvSpPr>
            <p:spPr>
              <a:xfrm>
                <a:off x="88899" y="487383"/>
                <a:ext cx="352669" cy="277176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48*</a:t>
                </a:r>
              </a:p>
            </p:txBody>
          </p:sp>
          <p:grpSp>
            <p:nvGrpSpPr>
              <p:cNvPr id="731" name="Arc 6"/>
              <p:cNvGrpSpPr/>
              <p:nvPr/>
            </p:nvGrpSpPr>
            <p:grpSpPr>
              <a:xfrm>
                <a:off x="0" y="0"/>
                <a:ext cx="152400" cy="457222"/>
                <a:chOff x="0" y="-21"/>
                <a:chExt cx="152399" cy="457221"/>
              </a:xfrm>
            </p:grpSpPr>
            <p:sp>
              <p:nvSpPr>
                <p:cNvPr id="729" name="Shape"/>
                <p:cNvSpPr/>
                <p:nvPr/>
              </p:nvSpPr>
              <p:spPr>
                <a:xfrm>
                  <a:off x="-1" y="-22"/>
                  <a:ext cx="152401" cy="4572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730" name="Line"/>
                <p:cNvSpPr/>
                <p:nvPr/>
              </p:nvSpPr>
              <p:spPr>
                <a:xfrm>
                  <a:off x="-1" y="-22"/>
                  <a:ext cx="152401" cy="4572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</p:grpSp>
        </p:grpSp>
        <p:sp>
          <p:nvSpPr>
            <p:cNvPr id="733" name="Freeform 10"/>
            <p:cNvSpPr/>
            <p:nvPr/>
          </p:nvSpPr>
          <p:spPr>
            <a:xfrm>
              <a:off x="941387" y="2354262"/>
              <a:ext cx="990601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4" name="Freeform 11"/>
            <p:cNvSpPr/>
            <p:nvPr/>
          </p:nvSpPr>
          <p:spPr>
            <a:xfrm>
              <a:off x="2152649" y="2354262"/>
              <a:ext cx="992189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5" name="Freeform 12"/>
            <p:cNvSpPr/>
            <p:nvPr/>
          </p:nvSpPr>
          <p:spPr>
            <a:xfrm>
              <a:off x="3365499" y="2354262"/>
              <a:ext cx="990601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6" name="Freeform 13"/>
            <p:cNvSpPr/>
            <p:nvPr/>
          </p:nvSpPr>
          <p:spPr>
            <a:xfrm>
              <a:off x="4578349" y="2354262"/>
              <a:ext cx="990601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7" name="Freeform 14"/>
            <p:cNvSpPr/>
            <p:nvPr/>
          </p:nvSpPr>
          <p:spPr>
            <a:xfrm>
              <a:off x="5789611" y="2354262"/>
              <a:ext cx="993776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8" name="Freeform 15"/>
            <p:cNvSpPr/>
            <p:nvPr/>
          </p:nvSpPr>
          <p:spPr>
            <a:xfrm>
              <a:off x="7002461" y="2354262"/>
              <a:ext cx="993776" cy="439739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739" name="Freeform 16"/>
            <p:cNvSpPr/>
            <p:nvPr/>
          </p:nvSpPr>
          <p:spPr>
            <a:xfrm>
              <a:off x="2152649" y="1254125"/>
              <a:ext cx="992189" cy="439738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42" name="Freeform 17"/>
            <p:cNvGrpSpPr/>
            <p:nvPr/>
          </p:nvGrpSpPr>
          <p:grpSpPr>
            <a:xfrm>
              <a:off x="2265362" y="1254125"/>
              <a:ext cx="1" cy="439738"/>
              <a:chOff x="0" y="0"/>
              <a:chExt cx="0" cy="439737"/>
            </a:xfrm>
          </p:grpSpPr>
          <p:sp>
            <p:nvSpPr>
              <p:cNvPr id="740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41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45" name="Freeform 18"/>
            <p:cNvGrpSpPr/>
            <p:nvPr/>
          </p:nvGrpSpPr>
          <p:grpSpPr>
            <a:xfrm>
              <a:off x="2593974" y="1254125"/>
              <a:ext cx="1" cy="439738"/>
              <a:chOff x="0" y="0"/>
              <a:chExt cx="0" cy="439737"/>
            </a:xfrm>
          </p:grpSpPr>
          <p:sp>
            <p:nvSpPr>
              <p:cNvPr id="743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44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48" name="Freeform 19"/>
            <p:cNvGrpSpPr/>
            <p:nvPr/>
          </p:nvGrpSpPr>
          <p:grpSpPr>
            <a:xfrm>
              <a:off x="2703512" y="1254125"/>
              <a:ext cx="1" cy="439738"/>
              <a:chOff x="0" y="0"/>
              <a:chExt cx="0" cy="439737"/>
            </a:xfrm>
          </p:grpSpPr>
          <p:sp>
            <p:nvSpPr>
              <p:cNvPr id="746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47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51" name="Freeform 20"/>
            <p:cNvGrpSpPr/>
            <p:nvPr/>
          </p:nvGrpSpPr>
          <p:grpSpPr>
            <a:xfrm>
              <a:off x="3035299" y="1254125"/>
              <a:ext cx="1" cy="439738"/>
              <a:chOff x="0" y="0"/>
              <a:chExt cx="0" cy="439737"/>
            </a:xfrm>
          </p:grpSpPr>
          <p:sp>
            <p:nvSpPr>
              <p:cNvPr id="749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0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52" name="Freeform 21"/>
            <p:cNvSpPr/>
            <p:nvPr/>
          </p:nvSpPr>
          <p:spPr>
            <a:xfrm>
              <a:off x="5789611" y="1254125"/>
              <a:ext cx="993776" cy="439738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55" name="Freeform 22"/>
            <p:cNvGrpSpPr/>
            <p:nvPr/>
          </p:nvGrpSpPr>
          <p:grpSpPr>
            <a:xfrm>
              <a:off x="5900736" y="1254125"/>
              <a:ext cx="1" cy="439738"/>
              <a:chOff x="0" y="0"/>
              <a:chExt cx="0" cy="439737"/>
            </a:xfrm>
          </p:grpSpPr>
          <p:sp>
            <p:nvSpPr>
              <p:cNvPr id="753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4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58" name="Freeform 23"/>
            <p:cNvGrpSpPr/>
            <p:nvPr/>
          </p:nvGrpSpPr>
          <p:grpSpPr>
            <a:xfrm>
              <a:off x="6230936" y="1254125"/>
              <a:ext cx="1" cy="439738"/>
              <a:chOff x="0" y="0"/>
              <a:chExt cx="0" cy="439737"/>
            </a:xfrm>
          </p:grpSpPr>
          <p:sp>
            <p:nvSpPr>
              <p:cNvPr id="756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57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61" name="Freeform 24"/>
            <p:cNvGrpSpPr/>
            <p:nvPr/>
          </p:nvGrpSpPr>
          <p:grpSpPr>
            <a:xfrm>
              <a:off x="6342061" y="1254125"/>
              <a:ext cx="1" cy="439738"/>
              <a:chOff x="0" y="0"/>
              <a:chExt cx="0" cy="439737"/>
            </a:xfrm>
          </p:grpSpPr>
          <p:sp>
            <p:nvSpPr>
              <p:cNvPr id="759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0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64" name="Freeform 25"/>
            <p:cNvGrpSpPr/>
            <p:nvPr/>
          </p:nvGrpSpPr>
          <p:grpSpPr>
            <a:xfrm>
              <a:off x="6672261" y="1254125"/>
              <a:ext cx="1" cy="439738"/>
              <a:chOff x="0" y="0"/>
              <a:chExt cx="0" cy="439737"/>
            </a:xfrm>
          </p:grpSpPr>
          <p:sp>
            <p:nvSpPr>
              <p:cNvPr id="762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3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65" name="Freeform 26"/>
            <p:cNvSpPr/>
            <p:nvPr/>
          </p:nvSpPr>
          <p:spPr>
            <a:xfrm>
              <a:off x="3916361" y="263525"/>
              <a:ext cx="992189" cy="439738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68" name="Freeform 27"/>
            <p:cNvGrpSpPr/>
            <p:nvPr/>
          </p:nvGrpSpPr>
          <p:grpSpPr>
            <a:xfrm>
              <a:off x="4025899" y="263525"/>
              <a:ext cx="1" cy="439738"/>
              <a:chOff x="0" y="0"/>
              <a:chExt cx="0" cy="439737"/>
            </a:xfrm>
          </p:grpSpPr>
          <p:sp>
            <p:nvSpPr>
              <p:cNvPr id="766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67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71" name="Freeform 28"/>
            <p:cNvGrpSpPr/>
            <p:nvPr/>
          </p:nvGrpSpPr>
          <p:grpSpPr>
            <a:xfrm>
              <a:off x="4356099" y="263525"/>
              <a:ext cx="1" cy="439738"/>
              <a:chOff x="0" y="0"/>
              <a:chExt cx="0" cy="439737"/>
            </a:xfrm>
          </p:grpSpPr>
          <p:sp>
            <p:nvSpPr>
              <p:cNvPr id="769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70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74" name="Freeform 29"/>
            <p:cNvGrpSpPr/>
            <p:nvPr/>
          </p:nvGrpSpPr>
          <p:grpSpPr>
            <a:xfrm>
              <a:off x="4468811" y="263525"/>
              <a:ext cx="1" cy="439738"/>
              <a:chOff x="0" y="0"/>
              <a:chExt cx="0" cy="439737"/>
            </a:xfrm>
          </p:grpSpPr>
          <p:sp>
            <p:nvSpPr>
              <p:cNvPr id="772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73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77" name="Freeform 30"/>
            <p:cNvGrpSpPr/>
            <p:nvPr/>
          </p:nvGrpSpPr>
          <p:grpSpPr>
            <a:xfrm>
              <a:off x="4799011" y="263525"/>
              <a:ext cx="1" cy="439738"/>
              <a:chOff x="0" y="0"/>
              <a:chExt cx="0" cy="439737"/>
            </a:xfrm>
          </p:grpSpPr>
          <p:sp>
            <p:nvSpPr>
              <p:cNvPr id="775" name="Line"/>
              <p:cNvSpPr/>
              <p:nvPr/>
            </p:nvSpPr>
            <p:spPr>
              <a:xfrm flipH="1">
                <a:off x="-1" y="0"/>
                <a:ext cx="1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76" name="Line"/>
              <p:cNvSpPr/>
              <p:nvPr/>
            </p:nvSpPr>
            <p:spPr>
              <a:xfrm flipV="1">
                <a:off x="-1" y="0"/>
                <a:ext cx="2" cy="4397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780" name="Freeform 31"/>
            <p:cNvGrpSpPr/>
            <p:nvPr/>
          </p:nvGrpSpPr>
          <p:grpSpPr>
            <a:xfrm>
              <a:off x="3144837" y="608012"/>
              <a:ext cx="812801" cy="592139"/>
              <a:chOff x="0" y="0"/>
              <a:chExt cx="812799" cy="592137"/>
            </a:xfrm>
          </p:grpSpPr>
          <p:sp>
            <p:nvSpPr>
              <p:cNvPr id="778" name="Line"/>
              <p:cNvSpPr/>
              <p:nvPr/>
            </p:nvSpPr>
            <p:spPr>
              <a:xfrm flipH="1">
                <a:off x="0" y="0"/>
                <a:ext cx="812800" cy="592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79" name="Line"/>
              <p:cNvSpPr/>
              <p:nvPr/>
            </p:nvSpPr>
            <p:spPr>
              <a:xfrm flipV="1">
                <a:off x="0" y="0"/>
                <a:ext cx="812800" cy="592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81" name="Freeform 32"/>
            <p:cNvSpPr/>
            <p:nvPr/>
          </p:nvSpPr>
          <p:spPr>
            <a:xfrm>
              <a:off x="3144837" y="1090612"/>
              <a:ext cx="131763" cy="1095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957"/>
                  </a:moveTo>
                  <a:lnTo>
                    <a:pt x="0" y="21600"/>
                  </a:lnTo>
                  <a:lnTo>
                    <a:pt x="14834" y="0"/>
                  </a:lnTo>
                  <a:lnTo>
                    <a:pt x="21600" y="10957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84" name="Freeform 33"/>
            <p:cNvGrpSpPr/>
            <p:nvPr/>
          </p:nvGrpSpPr>
          <p:grpSpPr>
            <a:xfrm>
              <a:off x="4398961" y="579437"/>
              <a:ext cx="1376364" cy="631826"/>
              <a:chOff x="0" y="0"/>
              <a:chExt cx="1376362" cy="631825"/>
            </a:xfrm>
          </p:grpSpPr>
          <p:sp>
            <p:nvSpPr>
              <p:cNvPr id="782" name="Line"/>
              <p:cNvSpPr/>
              <p:nvPr/>
            </p:nvSpPr>
            <p:spPr>
              <a:xfrm>
                <a:off x="0" y="0"/>
                <a:ext cx="1376363" cy="63182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83" name="Line"/>
              <p:cNvSpPr/>
              <p:nvPr/>
            </p:nvSpPr>
            <p:spPr>
              <a:xfrm flipH="1" flipV="1">
                <a:off x="0" y="0"/>
                <a:ext cx="1376363" cy="63182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85" name="Freeform 34"/>
            <p:cNvSpPr/>
            <p:nvPr/>
          </p:nvSpPr>
          <p:spPr>
            <a:xfrm>
              <a:off x="5637211" y="1125537"/>
              <a:ext cx="138114" cy="85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69" y="0"/>
                  </a:moveTo>
                  <a:lnTo>
                    <a:pt x="21600" y="21600"/>
                  </a:lnTo>
                  <a:lnTo>
                    <a:pt x="0" y="15200"/>
                  </a:lnTo>
                  <a:lnTo>
                    <a:pt x="4469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88" name="Freeform 35"/>
            <p:cNvGrpSpPr/>
            <p:nvPr/>
          </p:nvGrpSpPr>
          <p:grpSpPr>
            <a:xfrm>
              <a:off x="1822449" y="1625600"/>
              <a:ext cx="385764" cy="687388"/>
              <a:chOff x="0" y="0"/>
              <a:chExt cx="385762" cy="687387"/>
            </a:xfrm>
          </p:grpSpPr>
          <p:sp>
            <p:nvSpPr>
              <p:cNvPr id="786" name="Line"/>
              <p:cNvSpPr/>
              <p:nvPr/>
            </p:nvSpPr>
            <p:spPr>
              <a:xfrm flipH="1">
                <a:off x="-1" y="0"/>
                <a:ext cx="385764" cy="6873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87" name="Line"/>
              <p:cNvSpPr/>
              <p:nvPr/>
            </p:nvSpPr>
            <p:spPr>
              <a:xfrm flipV="1">
                <a:off x="0" y="-1"/>
                <a:ext cx="385763" cy="687389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89" name="Freeform 36"/>
            <p:cNvSpPr/>
            <p:nvPr/>
          </p:nvSpPr>
          <p:spPr>
            <a:xfrm>
              <a:off x="1822449" y="2174875"/>
              <a:ext cx="96839" cy="1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462"/>
                  </a:moveTo>
                  <a:lnTo>
                    <a:pt x="0" y="21600"/>
                  </a:lnTo>
                  <a:lnTo>
                    <a:pt x="8144" y="0"/>
                  </a:lnTo>
                  <a:lnTo>
                    <a:pt x="21600" y="5462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92" name="Freeform 37"/>
            <p:cNvGrpSpPr/>
            <p:nvPr/>
          </p:nvGrpSpPr>
          <p:grpSpPr>
            <a:xfrm>
              <a:off x="2649537" y="1597025"/>
              <a:ext cx="1" cy="715963"/>
              <a:chOff x="0" y="0"/>
              <a:chExt cx="0" cy="715962"/>
            </a:xfrm>
          </p:grpSpPr>
          <p:sp>
            <p:nvSpPr>
              <p:cNvPr id="790" name="Line"/>
              <p:cNvSpPr/>
              <p:nvPr/>
            </p:nvSpPr>
            <p:spPr>
              <a:xfrm flipH="1">
                <a:off x="-1" y="0"/>
                <a:ext cx="2" cy="715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1" name="Line"/>
              <p:cNvSpPr/>
              <p:nvPr/>
            </p:nvSpPr>
            <p:spPr>
              <a:xfrm flipV="1">
                <a:off x="-1" y="0"/>
                <a:ext cx="2" cy="715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93" name="Freeform 38"/>
            <p:cNvSpPr/>
            <p:nvPr/>
          </p:nvSpPr>
          <p:spPr>
            <a:xfrm>
              <a:off x="2614612" y="2174875"/>
              <a:ext cx="69851" cy="138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96" name="Freeform 39"/>
            <p:cNvGrpSpPr/>
            <p:nvPr/>
          </p:nvGrpSpPr>
          <p:grpSpPr>
            <a:xfrm>
              <a:off x="3090862" y="1570037"/>
              <a:ext cx="301626" cy="730251"/>
              <a:chOff x="0" y="0"/>
              <a:chExt cx="301624" cy="730250"/>
            </a:xfrm>
          </p:grpSpPr>
          <p:sp>
            <p:nvSpPr>
              <p:cNvPr id="794" name="Line"/>
              <p:cNvSpPr/>
              <p:nvPr/>
            </p:nvSpPr>
            <p:spPr>
              <a:xfrm>
                <a:off x="0" y="0"/>
                <a:ext cx="301625" cy="7302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5" name="Line"/>
              <p:cNvSpPr/>
              <p:nvPr/>
            </p:nvSpPr>
            <p:spPr>
              <a:xfrm flipH="1" flipV="1">
                <a:off x="-1" y="0"/>
                <a:ext cx="301626" cy="7302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97" name="Freeform 40"/>
            <p:cNvSpPr/>
            <p:nvPr/>
          </p:nvSpPr>
          <p:spPr>
            <a:xfrm>
              <a:off x="3308349" y="2159000"/>
              <a:ext cx="84139" cy="141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302" y="0"/>
                  </a:moveTo>
                  <a:lnTo>
                    <a:pt x="21600" y="21600"/>
                  </a:lnTo>
                  <a:lnTo>
                    <a:pt x="0" y="3883"/>
                  </a:lnTo>
                  <a:lnTo>
                    <a:pt x="16302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800" name="Freeform 41"/>
            <p:cNvGrpSpPr/>
            <p:nvPr/>
          </p:nvGrpSpPr>
          <p:grpSpPr>
            <a:xfrm>
              <a:off x="5487986" y="1582737"/>
              <a:ext cx="357189" cy="703264"/>
              <a:chOff x="0" y="0"/>
              <a:chExt cx="357187" cy="703262"/>
            </a:xfrm>
          </p:grpSpPr>
          <p:sp>
            <p:nvSpPr>
              <p:cNvPr id="798" name="Line"/>
              <p:cNvSpPr/>
              <p:nvPr/>
            </p:nvSpPr>
            <p:spPr>
              <a:xfrm flipH="1">
                <a:off x="-1" y="0"/>
                <a:ext cx="357189" cy="7032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99" name="Line"/>
              <p:cNvSpPr/>
              <p:nvPr/>
            </p:nvSpPr>
            <p:spPr>
              <a:xfrm flipV="1">
                <a:off x="0" y="0"/>
                <a:ext cx="357188" cy="7032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01" name="Freeform 42"/>
            <p:cNvSpPr/>
            <p:nvPr/>
          </p:nvSpPr>
          <p:spPr>
            <a:xfrm>
              <a:off x="5487986" y="2147887"/>
              <a:ext cx="92076" cy="13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717"/>
                  </a:moveTo>
                  <a:lnTo>
                    <a:pt x="0" y="21600"/>
                  </a:lnTo>
                  <a:lnTo>
                    <a:pt x="7448" y="0"/>
                  </a:lnTo>
                  <a:lnTo>
                    <a:pt x="21600" y="4717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804" name="Freeform 43"/>
            <p:cNvGrpSpPr/>
            <p:nvPr/>
          </p:nvGrpSpPr>
          <p:grpSpPr>
            <a:xfrm>
              <a:off x="6286499" y="1597025"/>
              <a:ext cx="1" cy="676276"/>
              <a:chOff x="0" y="0"/>
              <a:chExt cx="0" cy="676275"/>
            </a:xfrm>
          </p:grpSpPr>
          <p:sp>
            <p:nvSpPr>
              <p:cNvPr id="802" name="Line"/>
              <p:cNvSpPr/>
              <p:nvPr/>
            </p:nvSpPr>
            <p:spPr>
              <a:xfrm flipH="1">
                <a:off x="-1" y="0"/>
                <a:ext cx="2" cy="6762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3" name="Line"/>
              <p:cNvSpPr/>
              <p:nvPr/>
            </p:nvSpPr>
            <p:spPr>
              <a:xfrm flipV="1">
                <a:off x="-1" y="0"/>
                <a:ext cx="2" cy="6762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05" name="Freeform 44"/>
            <p:cNvSpPr/>
            <p:nvPr/>
          </p:nvSpPr>
          <p:spPr>
            <a:xfrm>
              <a:off x="6251574" y="2133600"/>
              <a:ext cx="68263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1051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808" name="Freeform 45"/>
            <p:cNvGrpSpPr/>
            <p:nvPr/>
          </p:nvGrpSpPr>
          <p:grpSpPr>
            <a:xfrm>
              <a:off x="6727824" y="1609725"/>
              <a:ext cx="357188" cy="676276"/>
              <a:chOff x="0" y="0"/>
              <a:chExt cx="357187" cy="676275"/>
            </a:xfrm>
          </p:grpSpPr>
          <p:sp>
            <p:nvSpPr>
              <p:cNvPr id="806" name="Line"/>
              <p:cNvSpPr/>
              <p:nvPr/>
            </p:nvSpPr>
            <p:spPr>
              <a:xfrm>
                <a:off x="0" y="0"/>
                <a:ext cx="357188" cy="6762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07" name="Line"/>
              <p:cNvSpPr/>
              <p:nvPr/>
            </p:nvSpPr>
            <p:spPr>
              <a:xfrm flipH="1" flipV="1">
                <a:off x="0" y="0"/>
                <a:ext cx="357188" cy="6762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09" name="Freeform 46"/>
            <p:cNvSpPr/>
            <p:nvPr/>
          </p:nvSpPr>
          <p:spPr>
            <a:xfrm>
              <a:off x="6991349" y="2147887"/>
              <a:ext cx="93663" cy="138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912" y="0"/>
                  </a:moveTo>
                  <a:lnTo>
                    <a:pt x="21600" y="21600"/>
                  </a:lnTo>
                  <a:lnTo>
                    <a:pt x="0" y="4966"/>
                  </a:lnTo>
                  <a:lnTo>
                    <a:pt x="13912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812" name="Freeform 47"/>
            <p:cNvGrpSpPr/>
            <p:nvPr/>
          </p:nvGrpSpPr>
          <p:grpSpPr>
            <a:xfrm>
              <a:off x="1438274" y="2368550"/>
              <a:ext cx="1" cy="398463"/>
              <a:chOff x="0" y="0"/>
              <a:chExt cx="0" cy="398462"/>
            </a:xfrm>
          </p:grpSpPr>
          <p:sp>
            <p:nvSpPr>
              <p:cNvPr id="810" name="Line"/>
              <p:cNvSpPr/>
              <p:nvPr/>
            </p:nvSpPr>
            <p:spPr>
              <a:xfrm flipH="1">
                <a:off x="-1" y="0"/>
                <a:ext cx="1" cy="3984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1" name="Line"/>
              <p:cNvSpPr/>
              <p:nvPr/>
            </p:nvSpPr>
            <p:spPr>
              <a:xfrm flipV="1">
                <a:off x="0" y="0"/>
                <a:ext cx="1" cy="3984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15" name="Freeform 48"/>
            <p:cNvGrpSpPr/>
            <p:nvPr/>
          </p:nvGrpSpPr>
          <p:grpSpPr>
            <a:xfrm>
              <a:off x="2663824" y="2354262"/>
              <a:ext cx="1" cy="412751"/>
              <a:chOff x="0" y="0"/>
              <a:chExt cx="0" cy="412750"/>
            </a:xfrm>
          </p:grpSpPr>
          <p:sp>
            <p:nvSpPr>
              <p:cNvPr id="813" name="Line"/>
              <p:cNvSpPr/>
              <p:nvPr/>
            </p:nvSpPr>
            <p:spPr>
              <a:xfrm flipH="1">
                <a:off x="-1" y="0"/>
                <a:ext cx="1" cy="4127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4" name="Line"/>
              <p:cNvSpPr/>
              <p:nvPr/>
            </p:nvSpPr>
            <p:spPr>
              <a:xfrm flipV="1">
                <a:off x="-1" y="0"/>
                <a:ext cx="2" cy="4127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18" name="Freeform 49"/>
            <p:cNvGrpSpPr/>
            <p:nvPr/>
          </p:nvGrpSpPr>
          <p:grpSpPr>
            <a:xfrm>
              <a:off x="3860799" y="2354262"/>
              <a:ext cx="1" cy="425451"/>
              <a:chOff x="0" y="0"/>
              <a:chExt cx="0" cy="425450"/>
            </a:xfrm>
          </p:grpSpPr>
          <p:sp>
            <p:nvSpPr>
              <p:cNvPr id="816" name="Line"/>
              <p:cNvSpPr/>
              <p:nvPr/>
            </p:nvSpPr>
            <p:spPr>
              <a:xfrm flipH="1">
                <a:off x="-1" y="0"/>
                <a:ext cx="1" cy="4254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17" name="Line"/>
              <p:cNvSpPr/>
              <p:nvPr/>
            </p:nvSpPr>
            <p:spPr>
              <a:xfrm flipV="1">
                <a:off x="-1" y="0"/>
                <a:ext cx="2" cy="4254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21" name="Freeform 50"/>
            <p:cNvGrpSpPr/>
            <p:nvPr/>
          </p:nvGrpSpPr>
          <p:grpSpPr>
            <a:xfrm>
              <a:off x="5059361" y="2368550"/>
              <a:ext cx="1" cy="384176"/>
              <a:chOff x="0" y="0"/>
              <a:chExt cx="0" cy="384175"/>
            </a:xfrm>
          </p:grpSpPr>
          <p:sp>
            <p:nvSpPr>
              <p:cNvPr id="819" name="Line"/>
              <p:cNvSpPr/>
              <p:nvPr/>
            </p:nvSpPr>
            <p:spPr>
              <a:xfrm flipH="1">
                <a:off x="-1" y="0"/>
                <a:ext cx="1" cy="3841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0" name="Line"/>
              <p:cNvSpPr/>
              <p:nvPr/>
            </p:nvSpPr>
            <p:spPr>
              <a:xfrm flipV="1">
                <a:off x="0" y="0"/>
                <a:ext cx="1" cy="38417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24" name="Freeform 51"/>
            <p:cNvGrpSpPr/>
            <p:nvPr/>
          </p:nvGrpSpPr>
          <p:grpSpPr>
            <a:xfrm>
              <a:off x="6272211" y="2368550"/>
              <a:ext cx="1" cy="411163"/>
              <a:chOff x="0" y="0"/>
              <a:chExt cx="0" cy="411162"/>
            </a:xfrm>
          </p:grpSpPr>
          <p:sp>
            <p:nvSpPr>
              <p:cNvPr id="822" name="Line"/>
              <p:cNvSpPr/>
              <p:nvPr/>
            </p:nvSpPr>
            <p:spPr>
              <a:xfrm flipH="1">
                <a:off x="-1" y="0"/>
                <a:ext cx="1" cy="4111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3" name="Line"/>
              <p:cNvSpPr/>
              <p:nvPr/>
            </p:nvSpPr>
            <p:spPr>
              <a:xfrm flipV="1">
                <a:off x="-1" y="0"/>
                <a:ext cx="2" cy="4111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27" name="Freeform 52"/>
            <p:cNvGrpSpPr/>
            <p:nvPr/>
          </p:nvGrpSpPr>
          <p:grpSpPr>
            <a:xfrm>
              <a:off x="7472361" y="2368550"/>
              <a:ext cx="1" cy="411163"/>
              <a:chOff x="0" y="0"/>
              <a:chExt cx="0" cy="411162"/>
            </a:xfrm>
          </p:grpSpPr>
          <p:sp>
            <p:nvSpPr>
              <p:cNvPr id="825" name="Line"/>
              <p:cNvSpPr/>
              <p:nvPr/>
            </p:nvSpPr>
            <p:spPr>
              <a:xfrm flipH="1">
                <a:off x="-1" y="0"/>
                <a:ext cx="1" cy="4111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6" name="Line"/>
              <p:cNvSpPr/>
              <p:nvPr/>
            </p:nvSpPr>
            <p:spPr>
              <a:xfrm flipV="1">
                <a:off x="-1" y="0"/>
                <a:ext cx="2" cy="4111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30" name="Freeform 53"/>
            <p:cNvGrpSpPr/>
            <p:nvPr/>
          </p:nvGrpSpPr>
          <p:grpSpPr>
            <a:xfrm>
              <a:off x="3487737" y="125412"/>
              <a:ext cx="360363" cy="109539"/>
              <a:chOff x="0" y="0"/>
              <a:chExt cx="360362" cy="109537"/>
            </a:xfrm>
          </p:grpSpPr>
          <p:sp>
            <p:nvSpPr>
              <p:cNvPr id="828" name="Line"/>
              <p:cNvSpPr/>
              <p:nvPr/>
            </p:nvSpPr>
            <p:spPr>
              <a:xfrm>
                <a:off x="0" y="0"/>
                <a:ext cx="360363" cy="1095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29" name="Line"/>
              <p:cNvSpPr/>
              <p:nvPr/>
            </p:nvSpPr>
            <p:spPr>
              <a:xfrm flipH="1" flipV="1">
                <a:off x="0" y="0"/>
                <a:ext cx="360363" cy="1095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31" name="Freeform 54"/>
            <p:cNvSpPr/>
            <p:nvPr/>
          </p:nvSpPr>
          <p:spPr>
            <a:xfrm>
              <a:off x="3705224" y="163512"/>
              <a:ext cx="142876" cy="71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60" y="0"/>
                  </a:moveTo>
                  <a:lnTo>
                    <a:pt x="21600" y="21600"/>
                  </a:lnTo>
                  <a:lnTo>
                    <a:pt x="0" y="19200"/>
                  </a:lnTo>
                  <a:lnTo>
                    <a:pt x="3360" y="0"/>
                  </a:lnTo>
                </a:path>
              </a:pathLst>
            </a:cu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834" name="Freeform 55"/>
            <p:cNvGrpSpPr/>
            <p:nvPr/>
          </p:nvGrpSpPr>
          <p:grpSpPr>
            <a:xfrm>
              <a:off x="44449" y="1914525"/>
              <a:ext cx="8143876" cy="1"/>
              <a:chOff x="0" y="0"/>
              <a:chExt cx="8143875" cy="0"/>
            </a:xfrm>
          </p:grpSpPr>
          <p:sp>
            <p:nvSpPr>
              <p:cNvPr id="832" name="Line"/>
              <p:cNvSpPr/>
              <p:nvPr/>
            </p:nvSpPr>
            <p:spPr>
              <a:xfrm>
                <a:off x="0" y="0"/>
                <a:ext cx="8143876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33" name="Line"/>
              <p:cNvSpPr/>
              <p:nvPr/>
            </p:nvSpPr>
            <p:spPr>
              <a:xfrm flipH="1" flipV="1">
                <a:off x="0" y="0"/>
                <a:ext cx="8143876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837" name="Freeform 56"/>
            <p:cNvGrpSpPr/>
            <p:nvPr/>
          </p:nvGrpSpPr>
          <p:grpSpPr>
            <a:xfrm>
              <a:off x="58737" y="3028950"/>
              <a:ext cx="8115301" cy="1"/>
              <a:chOff x="0" y="0"/>
              <a:chExt cx="8115300" cy="0"/>
            </a:xfrm>
          </p:grpSpPr>
          <p:sp>
            <p:nvSpPr>
              <p:cNvPr id="835" name="Line"/>
              <p:cNvSpPr/>
              <p:nvPr/>
            </p:nvSpPr>
            <p:spPr>
              <a:xfrm>
                <a:off x="0" y="0"/>
                <a:ext cx="8115301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836" name="Line"/>
              <p:cNvSpPr/>
              <p:nvPr/>
            </p:nvSpPr>
            <p:spPr>
              <a:xfrm flipH="1" flipV="1">
                <a:off x="0" y="-1"/>
                <a:ext cx="8115301" cy="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838" name="Rectangle 57"/>
            <p:cNvSpPr/>
            <p:nvPr/>
          </p:nvSpPr>
          <p:spPr>
            <a:xfrm>
              <a:off x="971549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10*</a:t>
              </a:r>
            </a:p>
          </p:txBody>
        </p:sp>
        <p:sp>
          <p:nvSpPr>
            <p:cNvPr id="839" name="Rectangle 58"/>
            <p:cNvSpPr/>
            <p:nvPr/>
          </p:nvSpPr>
          <p:spPr>
            <a:xfrm>
              <a:off x="1455737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15*</a:t>
              </a:r>
            </a:p>
          </p:txBody>
        </p:sp>
        <p:sp>
          <p:nvSpPr>
            <p:cNvPr id="840" name="Rectangle 59"/>
            <p:cNvSpPr/>
            <p:nvPr/>
          </p:nvSpPr>
          <p:spPr>
            <a:xfrm>
              <a:off x="2185987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20*</a:t>
              </a:r>
            </a:p>
          </p:txBody>
        </p:sp>
        <p:sp>
          <p:nvSpPr>
            <p:cNvPr id="841" name="Rectangle 60"/>
            <p:cNvSpPr/>
            <p:nvPr/>
          </p:nvSpPr>
          <p:spPr>
            <a:xfrm>
              <a:off x="2693987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27*</a:t>
              </a:r>
            </a:p>
          </p:txBody>
        </p:sp>
        <p:sp>
          <p:nvSpPr>
            <p:cNvPr id="842" name="Rectangle 61"/>
            <p:cNvSpPr/>
            <p:nvPr/>
          </p:nvSpPr>
          <p:spPr>
            <a:xfrm>
              <a:off x="3409949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33*</a:t>
              </a:r>
            </a:p>
          </p:txBody>
        </p:sp>
        <p:sp>
          <p:nvSpPr>
            <p:cNvPr id="843" name="Rectangle 62"/>
            <p:cNvSpPr/>
            <p:nvPr/>
          </p:nvSpPr>
          <p:spPr>
            <a:xfrm>
              <a:off x="3879849" y="24082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37*</a:t>
              </a:r>
            </a:p>
          </p:txBody>
        </p:sp>
        <p:sp>
          <p:nvSpPr>
            <p:cNvPr id="844" name="Rectangle 63"/>
            <p:cNvSpPr/>
            <p:nvPr/>
          </p:nvSpPr>
          <p:spPr>
            <a:xfrm>
              <a:off x="4622799" y="2406650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40*</a:t>
              </a:r>
            </a:p>
          </p:txBody>
        </p:sp>
        <p:sp>
          <p:nvSpPr>
            <p:cNvPr id="845" name="Rectangle 64"/>
            <p:cNvSpPr/>
            <p:nvPr/>
          </p:nvSpPr>
          <p:spPr>
            <a:xfrm>
              <a:off x="5092699" y="2392362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46*</a:t>
              </a:r>
            </a:p>
          </p:txBody>
        </p:sp>
        <p:sp>
          <p:nvSpPr>
            <p:cNvPr id="846" name="Rectangle 65"/>
            <p:cNvSpPr/>
            <p:nvPr/>
          </p:nvSpPr>
          <p:spPr>
            <a:xfrm>
              <a:off x="5808661" y="2406650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51*</a:t>
              </a:r>
            </a:p>
          </p:txBody>
        </p:sp>
        <p:sp>
          <p:nvSpPr>
            <p:cNvPr id="847" name="Rectangle 66"/>
            <p:cNvSpPr/>
            <p:nvPr/>
          </p:nvSpPr>
          <p:spPr>
            <a:xfrm>
              <a:off x="6332536" y="2392362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55*</a:t>
              </a:r>
            </a:p>
          </p:txBody>
        </p:sp>
        <p:sp>
          <p:nvSpPr>
            <p:cNvPr id="848" name="Rectangle 67"/>
            <p:cNvSpPr/>
            <p:nvPr/>
          </p:nvSpPr>
          <p:spPr>
            <a:xfrm>
              <a:off x="7021511" y="2420937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63*</a:t>
              </a:r>
            </a:p>
          </p:txBody>
        </p:sp>
        <p:sp>
          <p:nvSpPr>
            <p:cNvPr id="849" name="Rectangle 68"/>
            <p:cNvSpPr/>
            <p:nvPr/>
          </p:nvSpPr>
          <p:spPr>
            <a:xfrm>
              <a:off x="7518399" y="2406650"/>
              <a:ext cx="352668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97*</a:t>
              </a:r>
            </a:p>
          </p:txBody>
        </p:sp>
        <p:sp>
          <p:nvSpPr>
            <p:cNvPr id="850" name="Rectangle 69"/>
            <p:cNvSpPr/>
            <p:nvPr/>
          </p:nvSpPr>
          <p:spPr>
            <a:xfrm>
              <a:off x="2251074" y="1293812"/>
              <a:ext cx="28841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851" name="Rectangle 70"/>
            <p:cNvSpPr/>
            <p:nvPr/>
          </p:nvSpPr>
          <p:spPr>
            <a:xfrm>
              <a:off x="2692399" y="1293812"/>
              <a:ext cx="28841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33</a:t>
              </a:r>
            </a:p>
          </p:txBody>
        </p:sp>
        <p:sp>
          <p:nvSpPr>
            <p:cNvPr id="852" name="Rectangle 71"/>
            <p:cNvSpPr/>
            <p:nvPr/>
          </p:nvSpPr>
          <p:spPr>
            <a:xfrm>
              <a:off x="5889624" y="1292225"/>
              <a:ext cx="288418" cy="277175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51</a:t>
              </a:r>
            </a:p>
          </p:txBody>
        </p:sp>
        <p:sp>
          <p:nvSpPr>
            <p:cNvPr id="853" name="Rectangle 72"/>
            <p:cNvSpPr/>
            <p:nvPr/>
          </p:nvSpPr>
          <p:spPr>
            <a:xfrm>
              <a:off x="6316661" y="1292225"/>
              <a:ext cx="288419" cy="277175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63</a:t>
              </a:r>
            </a:p>
          </p:txBody>
        </p:sp>
        <p:sp>
          <p:nvSpPr>
            <p:cNvPr id="854" name="Rectangle 73"/>
            <p:cNvSpPr/>
            <p:nvPr/>
          </p:nvSpPr>
          <p:spPr>
            <a:xfrm>
              <a:off x="4002087" y="303212"/>
              <a:ext cx="288418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855" name="Rectangle 74"/>
            <p:cNvSpPr/>
            <p:nvPr/>
          </p:nvSpPr>
          <p:spPr>
            <a:xfrm>
              <a:off x="2803524" y="0"/>
              <a:ext cx="509602" cy="289460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Root</a:t>
              </a:r>
            </a:p>
          </p:txBody>
        </p:sp>
        <p:sp>
          <p:nvSpPr>
            <p:cNvPr id="856" name="Rectangle 75"/>
            <p:cNvSpPr/>
            <p:nvPr/>
          </p:nvSpPr>
          <p:spPr>
            <a:xfrm>
              <a:off x="1587" y="3300412"/>
              <a:ext cx="865549" cy="289461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Overflow</a:t>
              </a:r>
            </a:p>
          </p:txBody>
        </p:sp>
        <p:sp>
          <p:nvSpPr>
            <p:cNvPr id="857" name="Rectangle 76"/>
            <p:cNvSpPr/>
            <p:nvPr/>
          </p:nvSpPr>
          <p:spPr>
            <a:xfrm>
              <a:off x="1587" y="3611562"/>
              <a:ext cx="628627" cy="289461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58" name="Rectangle 77"/>
            <p:cNvSpPr/>
            <p:nvPr/>
          </p:nvSpPr>
          <p:spPr>
            <a:xfrm>
              <a:off x="1587" y="2290762"/>
              <a:ext cx="470361" cy="289461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Leaf</a:t>
              </a:r>
            </a:p>
          </p:txBody>
        </p:sp>
        <p:sp>
          <p:nvSpPr>
            <p:cNvPr id="859" name="Rectangle 78"/>
            <p:cNvSpPr/>
            <p:nvPr/>
          </p:nvSpPr>
          <p:spPr>
            <a:xfrm>
              <a:off x="0" y="349250"/>
              <a:ext cx="569157" cy="289460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Index</a:t>
              </a:r>
            </a:p>
          </p:txBody>
        </p:sp>
        <p:sp>
          <p:nvSpPr>
            <p:cNvPr id="860" name="Rectangle 79"/>
            <p:cNvSpPr/>
            <p:nvPr/>
          </p:nvSpPr>
          <p:spPr>
            <a:xfrm>
              <a:off x="0" y="658812"/>
              <a:ext cx="628627" cy="289460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61" name="Rectangle 80"/>
            <p:cNvSpPr/>
            <p:nvPr/>
          </p:nvSpPr>
          <p:spPr>
            <a:xfrm>
              <a:off x="1587" y="2600325"/>
              <a:ext cx="628627" cy="289460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Pages</a:t>
              </a:r>
            </a:p>
          </p:txBody>
        </p:sp>
        <p:sp>
          <p:nvSpPr>
            <p:cNvPr id="862" name="Rectangle 81"/>
            <p:cNvSpPr/>
            <p:nvPr/>
          </p:nvSpPr>
          <p:spPr>
            <a:xfrm>
              <a:off x="1587" y="1979612"/>
              <a:ext cx="767013" cy="289461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Primary</a:t>
              </a:r>
            </a:p>
          </p:txBody>
        </p:sp>
        <p:grpSp>
          <p:nvGrpSpPr>
            <p:cNvPr id="871" name="Group 82"/>
            <p:cNvGrpSpPr/>
            <p:nvPr/>
          </p:nvGrpSpPr>
          <p:grpSpPr>
            <a:xfrm>
              <a:off x="2136774" y="2773341"/>
              <a:ext cx="1035051" cy="901722"/>
              <a:chOff x="0" y="0"/>
              <a:chExt cx="1035049" cy="901721"/>
            </a:xfrm>
          </p:grpSpPr>
          <p:sp>
            <p:nvSpPr>
              <p:cNvPr id="863" name="Freeform 83"/>
              <p:cNvSpPr/>
              <p:nvPr/>
            </p:nvSpPr>
            <p:spPr>
              <a:xfrm>
                <a:off x="44449" y="460396"/>
                <a:ext cx="990601" cy="441326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866" name="Freeform 84"/>
              <p:cNvGrpSpPr/>
              <p:nvPr/>
            </p:nvGrpSpPr>
            <p:grpSpPr>
              <a:xfrm>
                <a:off x="539749" y="474683"/>
                <a:ext cx="1" cy="400051"/>
                <a:chOff x="0" y="0"/>
                <a:chExt cx="0" cy="400050"/>
              </a:xfrm>
            </p:grpSpPr>
            <p:sp>
              <p:nvSpPr>
                <p:cNvPr id="864" name="Line"/>
                <p:cNvSpPr/>
                <p:nvPr/>
              </p:nvSpPr>
              <p:spPr>
                <a:xfrm flipH="1">
                  <a:off x="-1" y="0"/>
                  <a:ext cx="1" cy="4000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65" name="Line"/>
                <p:cNvSpPr/>
                <p:nvPr/>
              </p:nvSpPr>
              <p:spPr>
                <a:xfrm flipV="1">
                  <a:off x="0" y="0"/>
                  <a:ext cx="1" cy="4000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67" name="Rectangle 85"/>
              <p:cNvSpPr/>
              <p:nvPr/>
            </p:nvSpPr>
            <p:spPr>
              <a:xfrm>
                <a:off x="88899" y="514371"/>
                <a:ext cx="352669" cy="277176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23*</a:t>
                </a:r>
              </a:p>
            </p:txBody>
          </p:sp>
          <p:grpSp>
            <p:nvGrpSpPr>
              <p:cNvPr id="870" name="Arc 86"/>
              <p:cNvGrpSpPr/>
              <p:nvPr/>
            </p:nvGrpSpPr>
            <p:grpSpPr>
              <a:xfrm>
                <a:off x="0" y="0"/>
                <a:ext cx="152400" cy="457222"/>
                <a:chOff x="0" y="-21"/>
                <a:chExt cx="152399" cy="457221"/>
              </a:xfrm>
            </p:grpSpPr>
            <p:sp>
              <p:nvSpPr>
                <p:cNvPr id="868" name="Shape"/>
                <p:cNvSpPr/>
                <p:nvPr/>
              </p:nvSpPr>
              <p:spPr>
                <a:xfrm>
                  <a:off x="-1" y="-22"/>
                  <a:ext cx="152401" cy="4572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69" name="Line"/>
                <p:cNvSpPr/>
                <p:nvPr/>
              </p:nvSpPr>
              <p:spPr>
                <a:xfrm>
                  <a:off x="-1" y="-22"/>
                  <a:ext cx="152401" cy="45722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</p:grpSp>
        </p:grpSp>
        <p:sp>
          <p:nvSpPr>
            <p:cNvPr id="872" name="Rectangle 87"/>
            <p:cNvSpPr/>
            <p:nvPr/>
          </p:nvSpPr>
          <p:spPr>
            <a:xfrm>
              <a:off x="5092699" y="3244850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41*</a:t>
              </a:r>
            </a:p>
          </p:txBody>
        </p:sp>
        <p:grpSp>
          <p:nvGrpSpPr>
            <p:cNvPr id="881" name="Group 88"/>
            <p:cNvGrpSpPr/>
            <p:nvPr/>
          </p:nvGrpSpPr>
          <p:grpSpPr>
            <a:xfrm>
              <a:off x="4592636" y="3611548"/>
              <a:ext cx="990601" cy="738203"/>
              <a:chOff x="0" y="0"/>
              <a:chExt cx="990600" cy="738201"/>
            </a:xfrm>
          </p:grpSpPr>
          <p:sp>
            <p:nvSpPr>
              <p:cNvPr id="873" name="Freeform 89"/>
              <p:cNvSpPr/>
              <p:nvPr/>
            </p:nvSpPr>
            <p:spPr>
              <a:xfrm>
                <a:off x="0" y="296876"/>
                <a:ext cx="990600" cy="441326"/>
              </a:xfrm>
              <a:prstGeom prst="rect">
                <a:avLst/>
              </a:prstGeom>
              <a:solidFill>
                <a:srgbClr val="F3F3E7"/>
              </a:solidFill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876" name="Freeform 90"/>
              <p:cNvGrpSpPr/>
              <p:nvPr/>
            </p:nvGrpSpPr>
            <p:grpSpPr>
              <a:xfrm>
                <a:off x="479424" y="311164"/>
                <a:ext cx="1" cy="412751"/>
                <a:chOff x="0" y="0"/>
                <a:chExt cx="0" cy="412750"/>
              </a:xfrm>
            </p:grpSpPr>
            <p:sp>
              <p:nvSpPr>
                <p:cNvPr id="874" name="Line"/>
                <p:cNvSpPr/>
                <p:nvPr/>
              </p:nvSpPr>
              <p:spPr>
                <a:xfrm flipH="1">
                  <a:off x="-1" y="0"/>
                  <a:ext cx="1" cy="4127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5" name="Line"/>
                <p:cNvSpPr/>
                <p:nvPr/>
              </p:nvSpPr>
              <p:spPr>
                <a:xfrm flipV="1">
                  <a:off x="-1" y="0"/>
                  <a:ext cx="2" cy="4127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877" name="Rectangle 91"/>
              <p:cNvSpPr/>
              <p:nvPr/>
            </p:nvSpPr>
            <p:spPr>
              <a:xfrm>
                <a:off x="44450" y="349264"/>
                <a:ext cx="352668" cy="277175"/>
              </a:xfrm>
              <a:prstGeom prst="rect">
                <a:avLst/>
              </a:prstGeom>
              <a:solidFill>
                <a:srgbClr val="F3F3E7"/>
              </a:solidFill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3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42*</a:t>
                </a:r>
              </a:p>
            </p:txBody>
          </p:sp>
          <p:grpSp>
            <p:nvGrpSpPr>
              <p:cNvPr id="880" name="Arc 92"/>
              <p:cNvGrpSpPr/>
              <p:nvPr/>
            </p:nvGrpSpPr>
            <p:grpSpPr>
              <a:xfrm>
                <a:off x="58737" y="-1"/>
                <a:ext cx="76201" cy="304816"/>
                <a:chOff x="0" y="-14"/>
                <a:chExt cx="76199" cy="304814"/>
              </a:xfrm>
            </p:grpSpPr>
            <p:sp>
              <p:nvSpPr>
                <p:cNvPr id="878" name="Shape"/>
                <p:cNvSpPr/>
                <p:nvPr/>
              </p:nvSpPr>
              <p:spPr>
                <a:xfrm>
                  <a:off x="-1" y="-15"/>
                  <a:ext cx="76201" cy="304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solidFill>
                  <a:srgbClr val="F3F3E7"/>
                </a:solidFill>
                <a:ln w="12700" cap="flat">
                  <a:noFill/>
                  <a:miter lim="400000"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879" name="Line"/>
                <p:cNvSpPr/>
                <p:nvPr/>
              </p:nvSpPr>
              <p:spPr>
                <a:xfrm>
                  <a:off x="-1" y="-15"/>
                  <a:ext cx="76201" cy="304816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21600" h="21600" fill="norm" stroke="1" extrusionOk="0">
                      <a:moveTo>
                        <a:pt x="0" y="0"/>
                      </a:moveTo>
                      <a:cubicBezTo>
                        <a:pt x="11929" y="0"/>
                        <a:pt x="21600" y="9671"/>
                        <a:pt x="21600" y="21600"/>
                      </a:cubicBezTo>
                    </a:path>
                  </a:pathLst>
                </a:custGeom>
                <a:noFill/>
                <a:ln w="12700" cap="rnd">
                  <a:solidFill>
                    <a:srgbClr val="404040"/>
                  </a:solidFill>
                  <a:prstDash val="solid"/>
                  <a:round/>
                  <a:tailEnd type="stealth" w="med" len="med"/>
                </a:ln>
                <a:effectLst/>
              </p:spPr>
              <p:txBody>
                <a:bodyPr wrap="square" lIns="45719" tIns="45719" rIns="45719" bIns="45719" numCol="1" anchor="ctr">
                  <a:noAutofit/>
                </a:bodyPr>
                <a:lstStyle/>
                <a:p>
                  <a:pPr/>
                </a:p>
              </p:txBody>
            </p:sp>
          </p:grpSp>
        </p:grpSp>
      </p:grpSp>
      <p:sp>
        <p:nvSpPr>
          <p:cNvPr id="883" name="Rectangle 93"/>
          <p:cNvSpPr txBox="1"/>
          <p:nvPr/>
        </p:nvSpPr>
        <p:spPr>
          <a:xfrm>
            <a:off x="533400" y="342440"/>
            <a:ext cx="8077200" cy="6105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spAutoFit/>
          </a:bodyPr>
          <a:lstStyle>
            <a:lvl1pPr>
              <a:defRPr sz="3600">
                <a:solidFill>
                  <a:srgbClr val="0000CC"/>
                </a:solidFill>
              </a:defRPr>
            </a:lvl1pPr>
          </a:lstStyle>
          <a:p>
            <a:pPr/>
            <a:r>
              <a:t>          ... then Deleting 42*, 51*, 97*</a:t>
            </a:r>
          </a:p>
        </p:txBody>
      </p:sp>
      <p:sp>
        <p:nvSpPr>
          <p:cNvPr id="884" name="Rectangle 96"/>
          <p:cNvSpPr/>
          <p:nvPr/>
        </p:nvSpPr>
        <p:spPr>
          <a:xfrm>
            <a:off x="5105400" y="4953000"/>
            <a:ext cx="1371600" cy="838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85" name="Rectangle 97"/>
          <p:cNvSpPr/>
          <p:nvPr/>
        </p:nvSpPr>
        <p:spPr>
          <a:xfrm>
            <a:off x="6477000" y="3657600"/>
            <a:ext cx="3810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86" name="Rectangle 98"/>
          <p:cNvSpPr/>
          <p:nvPr/>
        </p:nvSpPr>
        <p:spPr>
          <a:xfrm>
            <a:off x="8153400" y="3657600"/>
            <a:ext cx="381000" cy="3810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887" name="Rectangle 99"/>
          <p:cNvSpPr txBox="1"/>
          <p:nvPr/>
        </p:nvSpPr>
        <p:spPr>
          <a:xfrm>
            <a:off x="823912" y="6005512"/>
            <a:ext cx="7672688" cy="437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buSzPct val="100000"/>
              <a:buFont typeface="Arial"/>
              <a:buChar char=""/>
              <a:defRPr i="1" sz="2400"/>
            </a:lvl1pPr>
          </a:lstStyle>
          <a:p>
            <a:pPr/>
            <a:r>
              <a:t> Note that 51* appears in index levels, but  not in leaf!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500"/>
                                        <p:tgtEl>
                                          <p:spTgt spid="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4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click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5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885" grpId="2"/>
      <p:bldP build="whole" bldLvl="1" animBg="1" rev="0" advAuto="0" spid="887" grpId="3"/>
      <p:bldP build="whole" bldLvl="1" animBg="1" rev="0" advAuto="0" spid="886" grpId="4"/>
      <p:bldP build="whole" bldLvl="1" animBg="1" rev="0" advAuto="0" spid="88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---- Issues?</a:t>
            </a:r>
          </a:p>
        </p:txBody>
      </p:sp>
      <p:sp>
        <p:nvSpPr>
          <p:cNvPr id="890" name="Rectangle 3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/>
            <a:r>
              <a:t>Pros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????</a:t>
            </a:r>
          </a:p>
          <a:p>
            <a:pPr/>
            <a:endParaRPr sz="2800"/>
          </a:p>
          <a:p>
            <a:pPr/>
            <a:endParaRPr sz="2800"/>
          </a:p>
          <a:p>
            <a:pPr/>
            <a:endParaRPr sz="2800"/>
          </a:p>
          <a:p>
            <a:pPr/>
            <a:r>
              <a:t>Cons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????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pPr/>
            <a:r>
              <a:t>How to Build Tree-Structured Indexes</a:t>
            </a:r>
          </a:p>
        </p:txBody>
      </p:sp>
      <p:sp>
        <p:nvSpPr>
          <p:cNvPr id="162" name="Rectangle 5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buSzTx/>
              <a:buNone/>
              <a:defRPr sz="2871"/>
            </a:pP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71"/>
            </a:pPr>
            <a:r>
              <a:t>Tree-structured indexing techniques support both </a:t>
            </a:r>
            <a:r>
              <a:rPr i="1">
                <a:solidFill>
                  <a:schemeClr val="accent2"/>
                </a:solidFill>
              </a:rPr>
              <a:t>range searches </a:t>
            </a:r>
            <a:r>
              <a:t>and </a:t>
            </a:r>
            <a:r>
              <a:rPr i="1">
                <a:solidFill>
                  <a:schemeClr val="accent2"/>
                </a:solidFill>
              </a:rPr>
              <a:t>equality searches</a:t>
            </a:r>
            <a:r>
              <a:t>.</a:t>
            </a: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71"/>
            </a:pP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71"/>
            </a:pPr>
            <a:r>
              <a:t>Two examples:</a:t>
            </a:r>
          </a:p>
          <a:p>
            <a:pPr marL="339470" indent="-339470" defTabSz="905255">
              <a:lnSpc>
                <a:spcPct val="80000"/>
              </a:lnSpc>
              <a:spcBef>
                <a:spcPts val="600"/>
              </a:spcBef>
              <a:defRPr sz="2871"/>
            </a:pPr>
          </a:p>
          <a:p>
            <a:pPr lvl="1" marL="735520" indent="-282892" defTabSz="905255">
              <a:lnSpc>
                <a:spcPct val="80000"/>
              </a:lnSpc>
              <a:spcBef>
                <a:spcPts val="500"/>
              </a:spcBef>
              <a:buClrTx/>
              <a:defRPr i="1" sz="2475" u="sng">
                <a:solidFill>
                  <a:schemeClr val="accent2"/>
                </a:solidFill>
              </a:defRPr>
            </a:pPr>
            <a:r>
              <a:t>ISAM</a:t>
            </a:r>
            <a:r>
              <a:rPr i="0" u="none"/>
              <a:t>:  </a:t>
            </a:r>
            <a:r>
              <a:rPr i="0" u="none">
                <a:solidFill>
                  <a:srgbClr val="404040"/>
                </a:solidFill>
              </a:rPr>
              <a:t>static structure;</a:t>
            </a:r>
            <a:r>
              <a:rPr i="0" u="none"/>
              <a:t> </a:t>
            </a:r>
            <a:r>
              <a:rPr i="0" u="none">
                <a:solidFill>
                  <a:srgbClr val="404040"/>
                </a:solidFill>
              </a:rPr>
              <a:t>early index technology.</a:t>
            </a:r>
          </a:p>
          <a:p>
            <a:pPr lvl="1" marL="735520" indent="-282892" defTabSz="905255">
              <a:lnSpc>
                <a:spcPct val="80000"/>
              </a:lnSpc>
              <a:spcBef>
                <a:spcPts val="500"/>
              </a:spcBef>
              <a:buClrTx/>
              <a:defRPr sz="2475">
                <a:solidFill>
                  <a:schemeClr val="accent2"/>
                </a:solidFill>
              </a:defRPr>
            </a:pPr>
          </a:p>
          <a:p>
            <a:pPr lvl="1" marL="735520" indent="-282892" defTabSz="905255">
              <a:lnSpc>
                <a:spcPct val="80000"/>
              </a:lnSpc>
              <a:spcBef>
                <a:spcPts val="500"/>
              </a:spcBef>
              <a:buClrTx/>
              <a:defRPr i="1" sz="2475" u="sng">
                <a:solidFill>
                  <a:schemeClr val="accent2"/>
                </a:solidFill>
              </a:defRPr>
            </a:pPr>
            <a:r>
              <a:t>B+ tree</a:t>
            </a:r>
            <a:r>
              <a:rPr i="0" u="none"/>
              <a:t>:  </a:t>
            </a:r>
            <a:r>
              <a:rPr i="0" u="none">
                <a:solidFill>
                  <a:srgbClr val="404040"/>
                </a:solidFill>
              </a:rPr>
              <a:t>dynamic, adjusts gracefully under inserts and deletes.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1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Rectangle 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832104">
              <a:defRPr sz="3549">
                <a:solidFill>
                  <a:srgbClr val="800080"/>
                </a:solidFill>
              </a:defRPr>
            </a:pPr>
            <a:r>
              <a:t>ISAM</a:t>
            </a:r>
            <a:r>
              <a:rPr>
                <a:solidFill>
                  <a:srgbClr val="404040"/>
                </a:solidFill>
              </a:rPr>
              <a:t> = </a:t>
            </a:r>
            <a:r>
              <a:rPr u="sng">
                <a:solidFill>
                  <a:srgbClr val="CF0E30"/>
                </a:solidFill>
              </a:rPr>
              <a:t>I</a:t>
            </a:r>
            <a:r>
              <a:rPr>
                <a:solidFill>
                  <a:srgbClr val="404040"/>
                </a:solidFill>
              </a:rPr>
              <a:t>ndexed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S</a:t>
            </a:r>
            <a:r>
              <a:rPr>
                <a:solidFill>
                  <a:srgbClr val="404040"/>
                </a:solidFill>
              </a:rPr>
              <a:t>equential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A</a:t>
            </a:r>
            <a:r>
              <a:rPr>
                <a:solidFill>
                  <a:srgbClr val="404040"/>
                </a:solidFill>
              </a:rPr>
              <a:t>ccess</a:t>
            </a:r>
            <a:r>
              <a:rPr>
                <a:solidFill>
                  <a:srgbClr val="CF0E30"/>
                </a:solidFill>
              </a:rPr>
              <a:t> </a:t>
            </a:r>
            <a:r>
              <a:rPr u="sng">
                <a:solidFill>
                  <a:srgbClr val="CF0E30"/>
                </a:solidFill>
              </a:rPr>
              <a:t>M</a:t>
            </a:r>
            <a:r>
              <a:rPr>
                <a:solidFill>
                  <a:srgbClr val="404040"/>
                </a:solidFill>
              </a:rPr>
              <a:t>ethod</a:t>
            </a:r>
          </a:p>
        </p:txBody>
      </p:sp>
      <p:sp>
        <p:nvSpPr>
          <p:cNvPr id="165" name="Rectangle 3"/>
          <p:cNvSpPr txBox="1"/>
          <p:nvPr>
            <p:ph type="body" idx="1"/>
          </p:nvPr>
        </p:nvSpPr>
        <p:spPr>
          <a:xfrm>
            <a:off x="838200" y="1553549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ISAM is an old-fashioned idea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sz="2800"/>
            </a:pPr>
            <a:r>
              <a:t>B+ trees are usually better, as we’ll see</a:t>
            </a:r>
          </a:p>
          <a:p>
            <a:pPr lvl="2" marL="1143000" indent="-228600">
              <a:lnSpc>
                <a:spcPct val="90000"/>
              </a:lnSpc>
              <a:spcBef>
                <a:spcPts val="500"/>
              </a:spcBef>
              <a:buClrTx/>
              <a:defRPr sz="2400"/>
            </a:pPr>
            <a:r>
              <a:t>Though not </a:t>
            </a:r>
            <a:r>
              <a:rPr i="1"/>
              <a:t>always</a:t>
            </a:r>
          </a:p>
          <a:p>
            <a:pPr>
              <a:lnSpc>
                <a:spcPct val="90000"/>
              </a:lnSpc>
            </a:pPr>
            <a:r>
              <a:t>But, it’s a good place to start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sz="2800"/>
            </a:pPr>
            <a:r>
              <a:t>Simpler than B+ tree, but many of the same ideas</a:t>
            </a:r>
          </a:p>
          <a:p>
            <a:pPr lvl="1" marL="742950" indent="-285750">
              <a:lnSpc>
                <a:spcPct val="90000"/>
              </a:lnSpc>
              <a:spcBef>
                <a:spcPts val="600"/>
              </a:spcBef>
              <a:buClrTx/>
              <a:defRPr b="1" sz="2800"/>
            </a:pPr>
            <a:r>
              <a:t>Do</a:t>
            </a:r>
            <a:r>
              <a:rPr b="0"/>
              <a:t> understand how they work, and tradeoffs with B+ trees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Range Searches</a:t>
            </a:r>
          </a:p>
        </p:txBody>
      </p:sp>
      <p:sp>
        <p:nvSpPr>
          <p:cNvPr id="168" name="Rectangle 5"/>
          <p:cNvSpPr txBox="1"/>
          <p:nvPr>
            <p:ph type="body" idx="1"/>
          </p:nvPr>
        </p:nvSpPr>
        <p:spPr>
          <a:xfrm>
            <a:off x="685800" y="862012"/>
            <a:ext cx="7772400" cy="4114801"/>
          </a:xfrm>
          <a:prstGeom prst="rect">
            <a:avLst/>
          </a:prstGeom>
        </p:spPr>
        <p:txBody>
          <a:bodyPr/>
          <a:lstStyle/>
          <a:p>
            <a:pPr/>
            <a:r>
              <a:t>``</a:t>
            </a:r>
            <a:r>
              <a:rPr i="1"/>
              <a:t>Find all students with gpa &gt; 3.0</a:t>
            </a:r>
            <a:r>
              <a:t>’’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If data is in sorted file, do binary search to find first such student, then scan to find others.</a:t>
            </a:r>
          </a:p>
          <a:p>
            <a:pPr lvl="1" marL="742950" indent="-285750">
              <a:spcBef>
                <a:spcPts val="600"/>
              </a:spcBef>
              <a:buClrTx/>
              <a:defRPr sz="2800"/>
            </a:pPr>
            <a:r>
              <a:t>Cost of binary search on disk is still quite high. </a:t>
            </a:r>
          </a:p>
          <a:p>
            <a:pPr/>
            <a:r>
              <a:t>Simple idea:  Create an `index’ file.</a:t>
            </a:r>
          </a:p>
        </p:txBody>
      </p:sp>
      <p:sp>
        <p:nvSpPr>
          <p:cNvPr id="169" name="Rectangle 6"/>
          <p:cNvSpPr txBox="1"/>
          <p:nvPr/>
        </p:nvSpPr>
        <p:spPr>
          <a:xfrm>
            <a:off x="228599" y="5427662"/>
            <a:ext cx="6587135" cy="7933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buSzPct val="100000"/>
              <a:buFont typeface="Arial"/>
              <a:buChar char=""/>
              <a:defRPr sz="2400"/>
            </a:pPr>
            <a:r>
              <a:t> </a:t>
            </a:r>
            <a:r>
              <a:rPr i="1">
                <a:solidFill>
                  <a:schemeClr val="accent2"/>
                </a:solidFill>
              </a:rPr>
              <a:t>Can do binary search on (smaller) index file!</a:t>
            </a:r>
            <a:endParaRPr i="1">
              <a:solidFill>
                <a:schemeClr val="accent2"/>
              </a:solidFill>
            </a:endParaRPr>
          </a:p>
        </p:txBody>
      </p:sp>
      <p:sp>
        <p:nvSpPr>
          <p:cNvPr id="170" name="Freeform 7"/>
          <p:cNvSpPr/>
          <p:nvPr/>
        </p:nvSpPr>
        <p:spPr>
          <a:xfrm>
            <a:off x="1022350" y="4878387"/>
            <a:ext cx="1050926" cy="39687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1" name="Freeform 8"/>
          <p:cNvSpPr/>
          <p:nvPr/>
        </p:nvSpPr>
        <p:spPr>
          <a:xfrm>
            <a:off x="2168524" y="4878387"/>
            <a:ext cx="1049339" cy="39687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2" name="Freeform 9"/>
          <p:cNvSpPr/>
          <p:nvPr/>
        </p:nvSpPr>
        <p:spPr>
          <a:xfrm>
            <a:off x="5794374" y="4878387"/>
            <a:ext cx="1049339" cy="39687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3" name="Freeform 10"/>
          <p:cNvSpPr/>
          <p:nvPr/>
        </p:nvSpPr>
        <p:spPr>
          <a:xfrm>
            <a:off x="965199" y="4811712"/>
            <a:ext cx="5942014" cy="511176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4" name="Freeform 13"/>
          <p:cNvSpPr/>
          <p:nvPr/>
        </p:nvSpPr>
        <p:spPr>
          <a:xfrm>
            <a:off x="3314700" y="4884737"/>
            <a:ext cx="1050926" cy="398464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Rectangle 20"/>
          <p:cNvSpPr txBox="1"/>
          <p:nvPr/>
        </p:nvSpPr>
        <p:spPr>
          <a:xfrm>
            <a:off x="1081087" y="4886325"/>
            <a:ext cx="678026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 1</a:t>
            </a:r>
          </a:p>
        </p:txBody>
      </p:sp>
      <p:sp>
        <p:nvSpPr>
          <p:cNvPr id="176" name="Rectangle 21"/>
          <p:cNvSpPr txBox="1"/>
          <p:nvPr/>
        </p:nvSpPr>
        <p:spPr>
          <a:xfrm>
            <a:off x="2273299" y="4902200"/>
            <a:ext cx="678026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 2</a:t>
            </a:r>
          </a:p>
        </p:txBody>
      </p:sp>
      <p:sp>
        <p:nvSpPr>
          <p:cNvPr id="177" name="Rectangle 22"/>
          <p:cNvSpPr txBox="1"/>
          <p:nvPr/>
        </p:nvSpPr>
        <p:spPr>
          <a:xfrm>
            <a:off x="5867400" y="4851400"/>
            <a:ext cx="707543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 N</a:t>
            </a:r>
          </a:p>
        </p:txBody>
      </p:sp>
      <p:sp>
        <p:nvSpPr>
          <p:cNvPr id="178" name="Rectangle 23"/>
          <p:cNvSpPr txBox="1"/>
          <p:nvPr/>
        </p:nvSpPr>
        <p:spPr>
          <a:xfrm>
            <a:off x="3440112" y="4878387"/>
            <a:ext cx="678026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 3</a:t>
            </a:r>
          </a:p>
        </p:txBody>
      </p:sp>
      <p:sp>
        <p:nvSpPr>
          <p:cNvPr id="179" name="Rectangle 24"/>
          <p:cNvSpPr txBox="1"/>
          <p:nvPr/>
        </p:nvSpPr>
        <p:spPr>
          <a:xfrm>
            <a:off x="7248525" y="4797424"/>
            <a:ext cx="1004641" cy="339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700">
                <a:solidFill>
                  <a:srgbClr val="000000"/>
                </a:solidFill>
              </a:defRPr>
            </a:lvl1pPr>
          </a:lstStyle>
          <a:p>
            <a:pPr/>
            <a:r>
              <a:t>Data File</a:t>
            </a:r>
          </a:p>
        </p:txBody>
      </p:sp>
      <p:grpSp>
        <p:nvGrpSpPr>
          <p:cNvPr id="204" name="Group 33"/>
          <p:cNvGrpSpPr/>
          <p:nvPr/>
        </p:nvGrpSpPr>
        <p:grpSpPr>
          <a:xfrm>
            <a:off x="1055688" y="3428999"/>
            <a:ext cx="7247372" cy="1382714"/>
            <a:chOff x="0" y="0"/>
            <a:chExt cx="7247371" cy="1382712"/>
          </a:xfrm>
        </p:grpSpPr>
        <p:grpSp>
          <p:nvGrpSpPr>
            <p:cNvPr id="182" name="Freeform 11"/>
            <p:cNvGrpSpPr/>
            <p:nvPr/>
          </p:nvGrpSpPr>
          <p:grpSpPr>
            <a:xfrm>
              <a:off x="4527549" y="415925"/>
              <a:ext cx="196851" cy="966788"/>
              <a:chOff x="0" y="0"/>
              <a:chExt cx="196849" cy="966787"/>
            </a:xfrm>
          </p:grpSpPr>
          <p:sp>
            <p:nvSpPr>
              <p:cNvPr id="180" name="Line"/>
              <p:cNvSpPr/>
              <p:nvPr/>
            </p:nvSpPr>
            <p:spPr>
              <a:xfrm>
                <a:off x="0" y="0"/>
                <a:ext cx="196850" cy="966788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1" name="Line"/>
              <p:cNvSpPr/>
              <p:nvPr/>
            </p:nvSpPr>
            <p:spPr>
              <a:xfrm flipH="1" flipV="1">
                <a:off x="-1" y="0"/>
                <a:ext cx="196851" cy="966788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3" name="Freeform 12"/>
            <p:cNvSpPr/>
            <p:nvPr/>
          </p:nvSpPr>
          <p:spPr>
            <a:xfrm>
              <a:off x="4670424" y="1255712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20400" y="21600"/>
                  </a:lnTo>
                  <a:lnTo>
                    <a:pt x="0" y="216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86" name="Freeform 14"/>
            <p:cNvGrpSpPr/>
            <p:nvPr/>
          </p:nvGrpSpPr>
          <p:grpSpPr>
            <a:xfrm>
              <a:off x="1187449" y="406400"/>
              <a:ext cx="1" cy="933451"/>
              <a:chOff x="0" y="0"/>
              <a:chExt cx="0" cy="933450"/>
            </a:xfrm>
          </p:grpSpPr>
          <p:sp>
            <p:nvSpPr>
              <p:cNvPr id="184" name="Line"/>
              <p:cNvSpPr/>
              <p:nvPr/>
            </p:nvSpPr>
            <p:spPr>
              <a:xfrm flipH="1">
                <a:off x="-1" y="0"/>
                <a:ext cx="1" cy="933451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5" name="Line"/>
              <p:cNvSpPr/>
              <p:nvPr/>
            </p:nvSpPr>
            <p:spPr>
              <a:xfrm flipV="1">
                <a:off x="-1" y="0"/>
                <a:ext cx="2" cy="933451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87" name="Freeform 15"/>
            <p:cNvSpPr/>
            <p:nvPr/>
          </p:nvSpPr>
          <p:spPr>
            <a:xfrm>
              <a:off x="1157287" y="1212850"/>
              <a:ext cx="60326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90" name="Freeform 16"/>
            <p:cNvGrpSpPr/>
            <p:nvPr/>
          </p:nvGrpSpPr>
          <p:grpSpPr>
            <a:xfrm>
              <a:off x="1512887" y="423862"/>
              <a:ext cx="755651" cy="915989"/>
              <a:chOff x="0" y="0"/>
              <a:chExt cx="755649" cy="915987"/>
            </a:xfrm>
          </p:grpSpPr>
          <p:sp>
            <p:nvSpPr>
              <p:cNvPr id="188" name="Line"/>
              <p:cNvSpPr/>
              <p:nvPr/>
            </p:nvSpPr>
            <p:spPr>
              <a:xfrm>
                <a:off x="-1" y="0"/>
                <a:ext cx="755651" cy="915988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89" name="Line"/>
              <p:cNvSpPr/>
              <p:nvPr/>
            </p:nvSpPr>
            <p:spPr>
              <a:xfrm flipH="1" flipV="1">
                <a:off x="-1" y="0"/>
                <a:ext cx="755651" cy="915988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1" name="Freeform 17"/>
            <p:cNvSpPr/>
            <p:nvPr/>
          </p:nvSpPr>
          <p:spPr>
            <a:xfrm>
              <a:off x="2165349" y="1223962"/>
              <a:ext cx="103189" cy="1158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9637" y="0"/>
                  </a:moveTo>
                  <a:lnTo>
                    <a:pt x="21600" y="21600"/>
                  </a:lnTo>
                  <a:lnTo>
                    <a:pt x="0" y="7989"/>
                  </a:lnTo>
                  <a:lnTo>
                    <a:pt x="9637" y="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194" name="Freeform 18"/>
            <p:cNvGrpSpPr/>
            <p:nvPr/>
          </p:nvGrpSpPr>
          <p:grpSpPr>
            <a:xfrm>
              <a:off x="0" y="274637"/>
              <a:ext cx="971551" cy="1085851"/>
              <a:chOff x="0" y="0"/>
              <a:chExt cx="971550" cy="1085850"/>
            </a:xfrm>
          </p:grpSpPr>
          <p:sp>
            <p:nvSpPr>
              <p:cNvPr id="192" name="Line"/>
              <p:cNvSpPr/>
              <p:nvPr/>
            </p:nvSpPr>
            <p:spPr>
              <a:xfrm flipH="1">
                <a:off x="0" y="0"/>
                <a:ext cx="971551" cy="1085851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193" name="Line"/>
              <p:cNvSpPr/>
              <p:nvPr/>
            </p:nvSpPr>
            <p:spPr>
              <a:xfrm flipV="1">
                <a:off x="-1" y="0"/>
                <a:ext cx="971552" cy="1085851"/>
              </a:xfrm>
              <a:prstGeom prst="line">
                <a:avLst/>
              </a:prstGeom>
              <a:noFill/>
              <a:ln w="12700" cap="rnd">
                <a:solidFill>
                  <a:srgbClr val="80008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195" name="Freeform 19"/>
            <p:cNvSpPr/>
            <p:nvPr/>
          </p:nvSpPr>
          <p:spPr>
            <a:xfrm>
              <a:off x="0" y="1246187"/>
              <a:ext cx="104776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8100"/>
                  </a:moveTo>
                  <a:lnTo>
                    <a:pt x="0" y="21600"/>
                  </a:lnTo>
                  <a:lnTo>
                    <a:pt x="12436" y="0"/>
                  </a:lnTo>
                  <a:lnTo>
                    <a:pt x="21600" y="8100"/>
                  </a:lnTo>
                </a:path>
              </a:pathLst>
            </a:cu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6" name="Freeform 25"/>
            <p:cNvSpPr/>
            <p:nvPr/>
          </p:nvSpPr>
          <p:spPr>
            <a:xfrm>
              <a:off x="896937" y="96837"/>
              <a:ext cx="1047751" cy="398463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7" name="Freeform 26"/>
            <p:cNvSpPr/>
            <p:nvPr/>
          </p:nvSpPr>
          <p:spPr>
            <a:xfrm>
              <a:off x="2081212" y="96837"/>
              <a:ext cx="1050926" cy="398463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8" name="Freeform 27"/>
            <p:cNvSpPr/>
            <p:nvPr/>
          </p:nvSpPr>
          <p:spPr>
            <a:xfrm>
              <a:off x="3794124" y="96837"/>
              <a:ext cx="1049338" cy="398463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9" name="Freeform 28"/>
            <p:cNvSpPr/>
            <p:nvPr/>
          </p:nvSpPr>
          <p:spPr>
            <a:xfrm>
              <a:off x="820737" y="0"/>
              <a:ext cx="4067176" cy="573088"/>
            </a:xfrm>
            <a:prstGeom prst="rect">
              <a:avLst/>
            </a:prstGeom>
            <a:noFill/>
            <a:ln w="12700" cap="rnd">
              <a:solidFill>
                <a:srgbClr val="80008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00" name="Rectangle 29"/>
            <p:cNvSpPr txBox="1"/>
            <p:nvPr/>
          </p:nvSpPr>
          <p:spPr>
            <a:xfrm>
              <a:off x="1306512" y="123825"/>
              <a:ext cx="302545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</a:defRPr>
              </a:lvl1pPr>
            </a:lstStyle>
            <a:p>
              <a:pPr/>
              <a:r>
                <a:t>k2</a:t>
              </a:r>
            </a:p>
          </p:txBody>
        </p:sp>
        <p:sp>
          <p:nvSpPr>
            <p:cNvPr id="201" name="Rectangle 30"/>
            <p:cNvSpPr txBox="1"/>
            <p:nvPr/>
          </p:nvSpPr>
          <p:spPr>
            <a:xfrm>
              <a:off x="4344987" y="103187"/>
              <a:ext cx="332062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</a:defRPr>
              </a:lvl1pPr>
            </a:lstStyle>
            <a:p>
              <a:pPr/>
              <a:r>
                <a:t>kN</a:t>
              </a:r>
            </a:p>
          </p:txBody>
        </p:sp>
        <p:sp>
          <p:nvSpPr>
            <p:cNvPr id="202" name="Rectangle 31"/>
            <p:cNvSpPr txBox="1"/>
            <p:nvPr/>
          </p:nvSpPr>
          <p:spPr>
            <a:xfrm>
              <a:off x="1006474" y="127000"/>
              <a:ext cx="302545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800080"/>
                  </a:solidFill>
                </a:defRPr>
              </a:lvl1pPr>
            </a:lstStyle>
            <a:p>
              <a:pPr/>
              <a:r>
                <a:t>k1</a:t>
              </a:r>
            </a:p>
          </p:txBody>
        </p:sp>
        <p:sp>
          <p:nvSpPr>
            <p:cNvPr id="203" name="Rectangle 32"/>
            <p:cNvSpPr txBox="1"/>
            <p:nvPr/>
          </p:nvSpPr>
          <p:spPr>
            <a:xfrm>
              <a:off x="6146799" y="1587"/>
              <a:ext cx="1100573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800080"/>
                  </a:solidFill>
                </a:defRPr>
              </a:lvl1pPr>
            </a:lstStyle>
            <a:p>
              <a:pPr/>
              <a:r>
                <a:t>Index File</a:t>
              </a:r>
            </a:p>
          </p:txBody>
        </p:sp>
      </p:grpSp>
      <p:sp>
        <p:nvSpPr>
          <p:cNvPr id="205" name="Rectangle 34"/>
          <p:cNvSpPr txBox="1"/>
          <p:nvPr/>
        </p:nvSpPr>
        <p:spPr>
          <a:xfrm>
            <a:off x="238079" y="5978342"/>
            <a:ext cx="8153401" cy="486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buSzPct val="100000"/>
              <a:buFont typeface="Arial"/>
              <a:buChar char=""/>
              <a:defRPr i="1" sz="2800">
                <a:solidFill>
                  <a:schemeClr val="accent2"/>
                </a:solidFill>
              </a:defRPr>
            </a:lvl1pPr>
          </a:lstStyle>
          <a:p>
            <a:pPr/>
            <a:r>
              <a:t>But what if index doesn’t fit easily in memory?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8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5" grpId="3"/>
      <p:bldP build="whole" bldLvl="1" animBg="1" rev="0" advAuto="0" spid="204" grpId="1"/>
      <p:bldP build="whole" bldLvl="1" animBg="1" rev="0" advAuto="0" spid="16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</a:t>
            </a:r>
          </a:p>
        </p:txBody>
      </p:sp>
      <p:sp>
        <p:nvSpPr>
          <p:cNvPr id="208" name="Rectangle 5"/>
          <p:cNvSpPr txBox="1"/>
          <p:nvPr>
            <p:ph type="body" idx="1"/>
          </p:nvPr>
        </p:nvSpPr>
        <p:spPr>
          <a:xfrm>
            <a:off x="762000" y="2209800"/>
            <a:ext cx="7772400" cy="4114800"/>
          </a:xfrm>
          <a:prstGeom prst="rect">
            <a:avLst/>
          </a:prstGeom>
        </p:spPr>
        <p:txBody>
          <a:bodyPr/>
          <a:lstStyle/>
          <a:p>
            <a:pPr/>
            <a:r>
              <a:t>We can apply the idea repeatedly!</a:t>
            </a:r>
          </a:p>
        </p:txBody>
      </p:sp>
      <p:sp>
        <p:nvSpPr>
          <p:cNvPr id="209" name="Freeform 7"/>
          <p:cNvSpPr/>
          <p:nvPr/>
        </p:nvSpPr>
        <p:spPr>
          <a:xfrm>
            <a:off x="2539999" y="742949"/>
            <a:ext cx="6408739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0" name="Freeform 8"/>
          <p:cNvSpPr/>
          <p:nvPr/>
        </p:nvSpPr>
        <p:spPr>
          <a:xfrm>
            <a:off x="3051174" y="742949"/>
            <a:ext cx="647702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1" name="Freeform 9"/>
          <p:cNvSpPr/>
          <p:nvPr/>
        </p:nvSpPr>
        <p:spPr>
          <a:xfrm>
            <a:off x="4189412" y="742949"/>
            <a:ext cx="661989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2" name="Freeform 10"/>
          <p:cNvSpPr/>
          <p:nvPr/>
        </p:nvSpPr>
        <p:spPr>
          <a:xfrm>
            <a:off x="6159499" y="1130300"/>
            <a:ext cx="77789" cy="6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1020" y="0"/>
                </a:lnTo>
                <a:lnTo>
                  <a:pt x="0" y="10800"/>
                </a:lnTo>
                <a:lnTo>
                  <a:pt x="1102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3" name="Freeform 11"/>
          <p:cNvSpPr/>
          <p:nvPr/>
        </p:nvSpPr>
        <p:spPr>
          <a:xfrm>
            <a:off x="6503988" y="1130300"/>
            <a:ext cx="73025" cy="6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330" y="0"/>
                </a:lnTo>
                <a:lnTo>
                  <a:pt x="0" y="10800"/>
                </a:lnTo>
                <a:lnTo>
                  <a:pt x="1033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4" name="Freeform 12"/>
          <p:cNvSpPr/>
          <p:nvPr/>
        </p:nvSpPr>
        <p:spPr>
          <a:xfrm>
            <a:off x="6840538" y="1130300"/>
            <a:ext cx="76200" cy="6667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800"/>
                </a:moveTo>
                <a:lnTo>
                  <a:pt x="10800" y="0"/>
                </a:lnTo>
                <a:lnTo>
                  <a:pt x="0" y="10800"/>
                </a:lnTo>
                <a:lnTo>
                  <a:pt x="10800" y="21600"/>
                </a:lnTo>
                <a:lnTo>
                  <a:pt x="21600" y="1080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Freeform 13"/>
          <p:cNvSpPr/>
          <p:nvPr/>
        </p:nvSpPr>
        <p:spPr>
          <a:xfrm>
            <a:off x="7788274" y="742949"/>
            <a:ext cx="665164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6" name="Freeform 14"/>
          <p:cNvSpPr/>
          <p:nvPr/>
        </p:nvSpPr>
        <p:spPr>
          <a:xfrm>
            <a:off x="4851399" y="742949"/>
            <a:ext cx="493714" cy="873127"/>
          </a:xfrm>
          <a:prstGeom prst="rect">
            <a:avLst/>
          </a:pr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19" name="Freeform 15"/>
          <p:cNvGrpSpPr/>
          <p:nvPr/>
        </p:nvGrpSpPr>
        <p:grpSpPr>
          <a:xfrm>
            <a:off x="2709863" y="1331912"/>
            <a:ext cx="1" cy="725489"/>
            <a:chOff x="0" y="0"/>
            <a:chExt cx="0" cy="725487"/>
          </a:xfrm>
        </p:grpSpPr>
        <p:sp>
          <p:nvSpPr>
            <p:cNvPr id="217" name="Line"/>
            <p:cNvSpPr/>
            <p:nvPr/>
          </p:nvSpPr>
          <p:spPr>
            <a:xfrm flipH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18" name="Line"/>
            <p:cNvSpPr/>
            <p:nvPr/>
          </p:nvSpPr>
          <p:spPr>
            <a:xfrm flipV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20" name="Freeform 16"/>
          <p:cNvSpPr/>
          <p:nvPr/>
        </p:nvSpPr>
        <p:spPr>
          <a:xfrm>
            <a:off x="2671763" y="1922463"/>
            <a:ext cx="76200" cy="13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25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23" name="Freeform 17"/>
          <p:cNvGrpSpPr/>
          <p:nvPr/>
        </p:nvGrpSpPr>
        <p:grpSpPr>
          <a:xfrm>
            <a:off x="3848099" y="1331912"/>
            <a:ext cx="1" cy="725489"/>
            <a:chOff x="0" y="0"/>
            <a:chExt cx="0" cy="725487"/>
          </a:xfrm>
        </p:grpSpPr>
        <p:sp>
          <p:nvSpPr>
            <p:cNvPr id="221" name="Line"/>
            <p:cNvSpPr/>
            <p:nvPr/>
          </p:nvSpPr>
          <p:spPr>
            <a:xfrm flipH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2" name="Line"/>
            <p:cNvSpPr/>
            <p:nvPr/>
          </p:nvSpPr>
          <p:spPr>
            <a:xfrm flipV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24" name="Freeform 18"/>
          <p:cNvSpPr/>
          <p:nvPr/>
        </p:nvSpPr>
        <p:spPr>
          <a:xfrm>
            <a:off x="3811587" y="1922463"/>
            <a:ext cx="76201" cy="13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80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27" name="Freeform 19"/>
          <p:cNvGrpSpPr/>
          <p:nvPr/>
        </p:nvGrpSpPr>
        <p:grpSpPr>
          <a:xfrm>
            <a:off x="5002212" y="1331912"/>
            <a:ext cx="1" cy="725489"/>
            <a:chOff x="0" y="0"/>
            <a:chExt cx="0" cy="725487"/>
          </a:xfrm>
        </p:grpSpPr>
        <p:sp>
          <p:nvSpPr>
            <p:cNvPr id="225" name="Line"/>
            <p:cNvSpPr/>
            <p:nvPr/>
          </p:nvSpPr>
          <p:spPr>
            <a:xfrm flipH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26" name="Line"/>
            <p:cNvSpPr/>
            <p:nvPr/>
          </p:nvSpPr>
          <p:spPr>
            <a:xfrm flipV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28" name="Freeform 20"/>
          <p:cNvSpPr/>
          <p:nvPr/>
        </p:nvSpPr>
        <p:spPr>
          <a:xfrm>
            <a:off x="4964112" y="1922463"/>
            <a:ext cx="77789" cy="13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02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31" name="Freeform 21"/>
          <p:cNvGrpSpPr/>
          <p:nvPr/>
        </p:nvGrpSpPr>
        <p:grpSpPr>
          <a:xfrm>
            <a:off x="8604249" y="1331912"/>
            <a:ext cx="1" cy="725489"/>
            <a:chOff x="0" y="0"/>
            <a:chExt cx="0" cy="725487"/>
          </a:xfrm>
        </p:grpSpPr>
        <p:sp>
          <p:nvSpPr>
            <p:cNvPr id="229" name="Line"/>
            <p:cNvSpPr/>
            <p:nvPr/>
          </p:nvSpPr>
          <p:spPr>
            <a:xfrm flipH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0" name="Line"/>
            <p:cNvSpPr/>
            <p:nvPr/>
          </p:nvSpPr>
          <p:spPr>
            <a:xfrm flipV="1">
              <a:off x="-1" y="0"/>
              <a:ext cx="2" cy="7254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32" name="Freeform 22"/>
          <p:cNvSpPr/>
          <p:nvPr/>
        </p:nvSpPr>
        <p:spPr>
          <a:xfrm>
            <a:off x="8566149" y="1922463"/>
            <a:ext cx="74614" cy="134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57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35" name="Freeform 23"/>
          <p:cNvGrpSpPr/>
          <p:nvPr/>
        </p:nvGrpSpPr>
        <p:grpSpPr>
          <a:xfrm>
            <a:off x="3051175" y="455612"/>
            <a:ext cx="1138238" cy="1"/>
            <a:chOff x="0" y="0"/>
            <a:chExt cx="1138237" cy="0"/>
          </a:xfrm>
        </p:grpSpPr>
        <p:sp>
          <p:nvSpPr>
            <p:cNvPr id="233" name="Line"/>
            <p:cNvSpPr/>
            <p:nvPr/>
          </p:nvSpPr>
          <p:spPr>
            <a:xfrm>
              <a:off x="0" y="0"/>
              <a:ext cx="113823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4" name="Line"/>
            <p:cNvSpPr/>
            <p:nvPr/>
          </p:nvSpPr>
          <p:spPr>
            <a:xfrm flipH="1" flipV="1">
              <a:off x="0" y="0"/>
              <a:ext cx="1138238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38" name="Freeform 24"/>
          <p:cNvGrpSpPr/>
          <p:nvPr/>
        </p:nvGrpSpPr>
        <p:grpSpPr>
          <a:xfrm>
            <a:off x="4206874" y="455612"/>
            <a:ext cx="1" cy="101601"/>
            <a:chOff x="0" y="0"/>
            <a:chExt cx="0" cy="101599"/>
          </a:xfrm>
        </p:grpSpPr>
        <p:sp>
          <p:nvSpPr>
            <p:cNvPr id="236" name="Line"/>
            <p:cNvSpPr/>
            <p:nvPr/>
          </p:nvSpPr>
          <p:spPr>
            <a:xfrm flipH="1">
              <a:off x="-1" y="0"/>
              <a:ext cx="1" cy="10160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37" name="Line"/>
            <p:cNvSpPr/>
            <p:nvPr/>
          </p:nvSpPr>
          <p:spPr>
            <a:xfrm flipV="1">
              <a:off x="0" y="0"/>
              <a:ext cx="1" cy="10160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241" name="Freeform 25"/>
          <p:cNvGrpSpPr/>
          <p:nvPr/>
        </p:nvGrpSpPr>
        <p:grpSpPr>
          <a:xfrm>
            <a:off x="3051174" y="455612"/>
            <a:ext cx="1" cy="138114"/>
            <a:chOff x="0" y="0"/>
            <a:chExt cx="0" cy="138112"/>
          </a:xfrm>
        </p:grpSpPr>
        <p:sp>
          <p:nvSpPr>
            <p:cNvPr id="239" name="Line"/>
            <p:cNvSpPr/>
            <p:nvPr/>
          </p:nvSpPr>
          <p:spPr>
            <a:xfrm flipV="1">
              <a:off x="-1" y="0"/>
              <a:ext cx="2" cy="1381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0" name="Line"/>
            <p:cNvSpPr/>
            <p:nvPr/>
          </p:nvSpPr>
          <p:spPr>
            <a:xfrm flipH="1">
              <a:off x="-1" y="0"/>
              <a:ext cx="2" cy="13811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2" name="Rectangle 26"/>
          <p:cNvSpPr txBox="1"/>
          <p:nvPr/>
        </p:nvSpPr>
        <p:spPr>
          <a:xfrm>
            <a:off x="2578099" y="868362"/>
            <a:ext cx="223369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43" name="Rectangle 27"/>
          <p:cNvSpPr txBox="1"/>
          <p:nvPr/>
        </p:nvSpPr>
        <p:spPr>
          <a:xfrm>
            <a:off x="2690813" y="968375"/>
            <a:ext cx="203660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0</a:t>
            </a:r>
          </a:p>
        </p:txBody>
      </p:sp>
      <p:sp>
        <p:nvSpPr>
          <p:cNvPr id="244" name="Rectangle 28"/>
          <p:cNvSpPr txBox="1"/>
          <p:nvPr/>
        </p:nvSpPr>
        <p:spPr>
          <a:xfrm>
            <a:off x="3146424" y="868362"/>
            <a:ext cx="233179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45" name="Rectangle 29"/>
          <p:cNvSpPr txBox="1"/>
          <p:nvPr/>
        </p:nvSpPr>
        <p:spPr>
          <a:xfrm>
            <a:off x="3375025" y="968375"/>
            <a:ext cx="203660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46" name="Rectangle 30"/>
          <p:cNvSpPr txBox="1"/>
          <p:nvPr/>
        </p:nvSpPr>
        <p:spPr>
          <a:xfrm>
            <a:off x="3733799" y="885825"/>
            <a:ext cx="223369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47" name="Rectangle 31"/>
          <p:cNvSpPr txBox="1"/>
          <p:nvPr/>
        </p:nvSpPr>
        <p:spPr>
          <a:xfrm>
            <a:off x="3924300" y="987425"/>
            <a:ext cx="203660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248" name="Rectangle 32"/>
          <p:cNvSpPr txBox="1"/>
          <p:nvPr/>
        </p:nvSpPr>
        <p:spPr>
          <a:xfrm>
            <a:off x="4322762" y="885825"/>
            <a:ext cx="233179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49" name="Rectangle 33"/>
          <p:cNvSpPr txBox="1"/>
          <p:nvPr/>
        </p:nvSpPr>
        <p:spPr>
          <a:xfrm>
            <a:off x="4567237" y="966787"/>
            <a:ext cx="203661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50" name="Rectangle 34"/>
          <p:cNvSpPr txBox="1"/>
          <p:nvPr/>
        </p:nvSpPr>
        <p:spPr>
          <a:xfrm>
            <a:off x="4891087" y="900112"/>
            <a:ext cx="223369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51" name="Rectangle 35"/>
          <p:cNvSpPr txBox="1"/>
          <p:nvPr/>
        </p:nvSpPr>
        <p:spPr>
          <a:xfrm>
            <a:off x="5100637" y="1003300"/>
            <a:ext cx="203661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252" name="Rectangle 36"/>
          <p:cNvSpPr txBox="1"/>
          <p:nvPr/>
        </p:nvSpPr>
        <p:spPr>
          <a:xfrm>
            <a:off x="7866063" y="900112"/>
            <a:ext cx="233178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K</a:t>
            </a:r>
          </a:p>
        </p:txBody>
      </p:sp>
      <p:sp>
        <p:nvSpPr>
          <p:cNvPr id="253" name="Rectangle 37"/>
          <p:cNvSpPr txBox="1"/>
          <p:nvPr/>
        </p:nvSpPr>
        <p:spPr>
          <a:xfrm>
            <a:off x="8094663" y="985837"/>
            <a:ext cx="262869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254" name="Rectangle 38"/>
          <p:cNvSpPr txBox="1"/>
          <p:nvPr/>
        </p:nvSpPr>
        <p:spPr>
          <a:xfrm>
            <a:off x="8434388" y="884237"/>
            <a:ext cx="223368" cy="2894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</a:t>
            </a:r>
          </a:p>
        </p:txBody>
      </p:sp>
      <p:sp>
        <p:nvSpPr>
          <p:cNvPr id="255" name="Rectangle 39"/>
          <p:cNvSpPr txBox="1"/>
          <p:nvPr/>
        </p:nvSpPr>
        <p:spPr>
          <a:xfrm>
            <a:off x="8623300" y="936625"/>
            <a:ext cx="262869" cy="2894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m</a:t>
            </a:r>
          </a:p>
        </p:txBody>
      </p:sp>
      <p:sp>
        <p:nvSpPr>
          <p:cNvPr id="256" name="Rectangle 40"/>
          <p:cNvSpPr txBox="1"/>
          <p:nvPr/>
        </p:nvSpPr>
        <p:spPr>
          <a:xfrm>
            <a:off x="2992438" y="153987"/>
            <a:ext cx="1256595" cy="339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700">
                <a:solidFill>
                  <a:srgbClr val="000000"/>
                </a:solidFill>
              </a:defRPr>
            </a:lvl1pPr>
          </a:lstStyle>
          <a:p>
            <a:pPr/>
            <a:r>
              <a:t>index entry</a:t>
            </a:r>
          </a:p>
        </p:txBody>
      </p:sp>
      <p:grpSp>
        <p:nvGrpSpPr>
          <p:cNvPr id="409" name="Group 147"/>
          <p:cNvGrpSpPr/>
          <p:nvPr/>
        </p:nvGrpSpPr>
        <p:grpSpPr>
          <a:xfrm>
            <a:off x="412750" y="2932112"/>
            <a:ext cx="7910513" cy="3159661"/>
            <a:chOff x="0" y="0"/>
            <a:chExt cx="7910512" cy="3159659"/>
          </a:xfrm>
        </p:grpSpPr>
        <p:sp>
          <p:nvSpPr>
            <p:cNvPr id="257" name="Freeform 41"/>
            <p:cNvSpPr/>
            <p:nvPr/>
          </p:nvSpPr>
          <p:spPr>
            <a:xfrm>
              <a:off x="787400" y="2138362"/>
              <a:ext cx="449263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Freeform 42"/>
            <p:cNvSpPr/>
            <p:nvPr/>
          </p:nvSpPr>
          <p:spPr>
            <a:xfrm>
              <a:off x="1689100" y="2138362"/>
              <a:ext cx="449263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9" name="Freeform 43"/>
            <p:cNvSpPr/>
            <p:nvPr/>
          </p:nvSpPr>
          <p:spPr>
            <a:xfrm>
              <a:off x="2701925" y="2138362"/>
              <a:ext cx="450851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0" name="Freeform 44"/>
            <p:cNvSpPr/>
            <p:nvPr/>
          </p:nvSpPr>
          <p:spPr>
            <a:xfrm>
              <a:off x="3602038" y="2138362"/>
              <a:ext cx="450850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Freeform 45"/>
            <p:cNvSpPr/>
            <p:nvPr/>
          </p:nvSpPr>
          <p:spPr>
            <a:xfrm>
              <a:off x="4616450" y="2138362"/>
              <a:ext cx="449263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2" name="Freeform 46"/>
            <p:cNvSpPr/>
            <p:nvPr/>
          </p:nvSpPr>
          <p:spPr>
            <a:xfrm>
              <a:off x="5516563" y="2138362"/>
              <a:ext cx="449263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3" name="Freeform 47"/>
            <p:cNvSpPr/>
            <p:nvPr/>
          </p:nvSpPr>
          <p:spPr>
            <a:xfrm>
              <a:off x="6530975" y="2138362"/>
              <a:ext cx="449263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Freeform 48"/>
            <p:cNvSpPr/>
            <p:nvPr/>
          </p:nvSpPr>
          <p:spPr>
            <a:xfrm>
              <a:off x="7429500" y="2138362"/>
              <a:ext cx="452438" cy="223838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67" name="Freeform 74"/>
            <p:cNvGrpSpPr/>
            <p:nvPr/>
          </p:nvGrpSpPr>
          <p:grpSpPr>
            <a:xfrm>
              <a:off x="1236663" y="1800225"/>
              <a:ext cx="112713" cy="338138"/>
              <a:chOff x="0" y="0"/>
              <a:chExt cx="112712" cy="338137"/>
            </a:xfrm>
          </p:grpSpPr>
          <p:sp>
            <p:nvSpPr>
              <p:cNvPr id="265" name="Line"/>
              <p:cNvSpPr/>
              <p:nvPr/>
            </p:nvSpPr>
            <p:spPr>
              <a:xfrm flipH="1">
                <a:off x="-1" y="0"/>
                <a:ext cx="112714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66" name="Line"/>
              <p:cNvSpPr/>
              <p:nvPr/>
            </p:nvSpPr>
            <p:spPr>
              <a:xfrm flipV="1"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68" name="Freeform 75"/>
            <p:cNvSpPr/>
            <p:nvPr/>
          </p:nvSpPr>
          <p:spPr>
            <a:xfrm>
              <a:off x="1236663" y="2022475"/>
              <a:ext cx="63500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240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71" name="Freeform 76"/>
            <p:cNvGrpSpPr/>
            <p:nvPr/>
          </p:nvGrpSpPr>
          <p:grpSpPr>
            <a:xfrm>
              <a:off x="1574800" y="1800225"/>
              <a:ext cx="114301" cy="338138"/>
              <a:chOff x="0" y="0"/>
              <a:chExt cx="114300" cy="338137"/>
            </a:xfrm>
          </p:grpSpPr>
          <p:sp>
            <p:nvSpPr>
              <p:cNvPr id="269" name="Line"/>
              <p:cNvSpPr/>
              <p:nvPr/>
            </p:nvSpPr>
            <p:spPr>
              <a:xfrm>
                <a:off x="0" y="0"/>
                <a:ext cx="114301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0" name="Line"/>
              <p:cNvSpPr/>
              <p:nvPr/>
            </p:nvSpPr>
            <p:spPr>
              <a:xfrm flipH="1" flipV="1">
                <a:off x="0" y="0"/>
                <a:ext cx="114301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72" name="Freeform 77"/>
            <p:cNvSpPr/>
            <p:nvPr/>
          </p:nvSpPr>
          <p:spPr>
            <a:xfrm>
              <a:off x="1625600" y="2022475"/>
              <a:ext cx="63501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7820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782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75" name="Freeform 80"/>
            <p:cNvGrpSpPr/>
            <p:nvPr/>
          </p:nvGrpSpPr>
          <p:grpSpPr>
            <a:xfrm>
              <a:off x="3152775" y="1800225"/>
              <a:ext cx="112713" cy="338138"/>
              <a:chOff x="0" y="0"/>
              <a:chExt cx="112712" cy="338137"/>
            </a:xfrm>
          </p:grpSpPr>
          <p:sp>
            <p:nvSpPr>
              <p:cNvPr id="273" name="Line"/>
              <p:cNvSpPr/>
              <p:nvPr/>
            </p:nvSpPr>
            <p:spPr>
              <a:xfrm flipH="1"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4" name="Line"/>
              <p:cNvSpPr/>
              <p:nvPr/>
            </p:nvSpPr>
            <p:spPr>
              <a:xfrm flipV="1"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76" name="Freeform 81"/>
            <p:cNvSpPr/>
            <p:nvPr/>
          </p:nvSpPr>
          <p:spPr>
            <a:xfrm>
              <a:off x="3152775" y="2022475"/>
              <a:ext cx="60326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2842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79" name="Freeform 82"/>
            <p:cNvGrpSpPr/>
            <p:nvPr/>
          </p:nvGrpSpPr>
          <p:grpSpPr>
            <a:xfrm>
              <a:off x="3489325" y="1800225"/>
              <a:ext cx="112713" cy="338138"/>
              <a:chOff x="0" y="0"/>
              <a:chExt cx="112712" cy="338137"/>
            </a:xfrm>
          </p:grpSpPr>
          <p:sp>
            <p:nvSpPr>
              <p:cNvPr id="277" name="Line"/>
              <p:cNvSpPr/>
              <p:nvPr/>
            </p:nvSpPr>
            <p:spPr>
              <a:xfrm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78" name="Line"/>
              <p:cNvSpPr/>
              <p:nvPr/>
            </p:nvSpPr>
            <p:spPr>
              <a:xfrm flipH="1" flipV="1">
                <a:off x="-1" y="0"/>
                <a:ext cx="112714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80" name="Freeform 83"/>
            <p:cNvSpPr/>
            <p:nvPr/>
          </p:nvSpPr>
          <p:spPr>
            <a:xfrm>
              <a:off x="3540125" y="2022475"/>
              <a:ext cx="61913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77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27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83" name="Freeform 86"/>
            <p:cNvGrpSpPr/>
            <p:nvPr/>
          </p:nvGrpSpPr>
          <p:grpSpPr>
            <a:xfrm>
              <a:off x="5065713" y="1800225"/>
              <a:ext cx="112713" cy="338138"/>
              <a:chOff x="0" y="0"/>
              <a:chExt cx="112712" cy="338137"/>
            </a:xfrm>
          </p:grpSpPr>
          <p:sp>
            <p:nvSpPr>
              <p:cNvPr id="281" name="Line"/>
              <p:cNvSpPr/>
              <p:nvPr/>
            </p:nvSpPr>
            <p:spPr>
              <a:xfrm flipH="1"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82" name="Line"/>
              <p:cNvSpPr/>
              <p:nvPr/>
            </p:nvSpPr>
            <p:spPr>
              <a:xfrm flipV="1"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84" name="Freeform 87"/>
            <p:cNvSpPr/>
            <p:nvPr/>
          </p:nvSpPr>
          <p:spPr>
            <a:xfrm>
              <a:off x="5065713" y="2022475"/>
              <a:ext cx="61913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323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87" name="Freeform 88"/>
            <p:cNvGrpSpPr/>
            <p:nvPr/>
          </p:nvGrpSpPr>
          <p:grpSpPr>
            <a:xfrm>
              <a:off x="5403850" y="1800225"/>
              <a:ext cx="112713" cy="338138"/>
              <a:chOff x="0" y="0"/>
              <a:chExt cx="112712" cy="338137"/>
            </a:xfrm>
          </p:grpSpPr>
          <p:sp>
            <p:nvSpPr>
              <p:cNvPr id="285" name="Line"/>
              <p:cNvSpPr/>
              <p:nvPr/>
            </p:nvSpPr>
            <p:spPr>
              <a:xfrm>
                <a:off x="0" y="0"/>
                <a:ext cx="112713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86" name="Line"/>
              <p:cNvSpPr/>
              <p:nvPr/>
            </p:nvSpPr>
            <p:spPr>
              <a:xfrm flipH="1" flipV="1">
                <a:off x="-1" y="0"/>
                <a:ext cx="112714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88" name="Freeform 89"/>
            <p:cNvSpPr/>
            <p:nvPr/>
          </p:nvSpPr>
          <p:spPr>
            <a:xfrm>
              <a:off x="5454650" y="2022475"/>
              <a:ext cx="61913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277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277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91" name="Freeform 92"/>
            <p:cNvGrpSpPr/>
            <p:nvPr/>
          </p:nvGrpSpPr>
          <p:grpSpPr>
            <a:xfrm>
              <a:off x="6980238" y="1800225"/>
              <a:ext cx="114300" cy="338138"/>
              <a:chOff x="0" y="0"/>
              <a:chExt cx="114299" cy="338137"/>
            </a:xfrm>
          </p:grpSpPr>
          <p:sp>
            <p:nvSpPr>
              <p:cNvPr id="289" name="Line"/>
              <p:cNvSpPr/>
              <p:nvPr/>
            </p:nvSpPr>
            <p:spPr>
              <a:xfrm flipH="1">
                <a:off x="0" y="0"/>
                <a:ext cx="114300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90" name="Line"/>
              <p:cNvSpPr/>
              <p:nvPr/>
            </p:nvSpPr>
            <p:spPr>
              <a:xfrm flipV="1">
                <a:off x="0" y="0"/>
                <a:ext cx="114300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92" name="Freeform 93"/>
            <p:cNvSpPr/>
            <p:nvPr/>
          </p:nvSpPr>
          <p:spPr>
            <a:xfrm>
              <a:off x="6980238" y="2022475"/>
              <a:ext cx="61913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959"/>
                  </a:moveTo>
                  <a:lnTo>
                    <a:pt x="0" y="21600"/>
                  </a:lnTo>
                  <a:lnTo>
                    <a:pt x="3323" y="0"/>
                  </a:lnTo>
                  <a:lnTo>
                    <a:pt x="21600" y="2959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295" name="Freeform 94"/>
            <p:cNvGrpSpPr/>
            <p:nvPr/>
          </p:nvGrpSpPr>
          <p:grpSpPr>
            <a:xfrm>
              <a:off x="7318375" y="1800225"/>
              <a:ext cx="111126" cy="338138"/>
              <a:chOff x="0" y="0"/>
              <a:chExt cx="111125" cy="338137"/>
            </a:xfrm>
          </p:grpSpPr>
          <p:sp>
            <p:nvSpPr>
              <p:cNvPr id="293" name="Line"/>
              <p:cNvSpPr/>
              <p:nvPr/>
            </p:nvSpPr>
            <p:spPr>
              <a:xfrm>
                <a:off x="0" y="0"/>
                <a:ext cx="111126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294" name="Line"/>
              <p:cNvSpPr/>
              <p:nvPr/>
            </p:nvSpPr>
            <p:spPr>
              <a:xfrm flipH="1" flipV="1">
                <a:off x="0" y="0"/>
                <a:ext cx="111126" cy="3381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296" name="Freeform 95"/>
            <p:cNvSpPr/>
            <p:nvPr/>
          </p:nvSpPr>
          <p:spPr>
            <a:xfrm>
              <a:off x="7369175" y="2022475"/>
              <a:ext cx="60326" cy="1158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758" y="0"/>
                  </a:moveTo>
                  <a:lnTo>
                    <a:pt x="21600" y="21600"/>
                  </a:lnTo>
                  <a:lnTo>
                    <a:pt x="0" y="2959"/>
                  </a:lnTo>
                  <a:lnTo>
                    <a:pt x="18758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7" name="Freeform 98"/>
            <p:cNvSpPr/>
            <p:nvPr/>
          </p:nvSpPr>
          <p:spPr>
            <a:xfrm>
              <a:off x="1308100" y="2236787"/>
              <a:ext cx="55563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109" y="0"/>
                  </a:lnTo>
                  <a:lnTo>
                    <a:pt x="0" y="11435"/>
                  </a:lnTo>
                  <a:lnTo>
                    <a:pt x="11109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8" name="Freeform 99"/>
            <p:cNvSpPr/>
            <p:nvPr/>
          </p:nvSpPr>
          <p:spPr>
            <a:xfrm>
              <a:off x="1433513" y="2236787"/>
              <a:ext cx="57150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200" y="0"/>
                  </a:lnTo>
                  <a:lnTo>
                    <a:pt x="0" y="11435"/>
                  </a:lnTo>
                  <a:lnTo>
                    <a:pt x="102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99" name="Freeform 100"/>
            <p:cNvSpPr/>
            <p:nvPr/>
          </p:nvSpPr>
          <p:spPr>
            <a:xfrm>
              <a:off x="1560513" y="2236787"/>
              <a:ext cx="57150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0" name="Freeform 101"/>
            <p:cNvSpPr/>
            <p:nvPr/>
          </p:nvSpPr>
          <p:spPr>
            <a:xfrm>
              <a:off x="3208338" y="2236787"/>
              <a:ext cx="57150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1" name="Freeform 102"/>
            <p:cNvSpPr/>
            <p:nvPr/>
          </p:nvSpPr>
          <p:spPr>
            <a:xfrm>
              <a:off x="3335338" y="2236787"/>
              <a:ext cx="53975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435" y="0"/>
                  </a:lnTo>
                  <a:lnTo>
                    <a:pt x="0" y="11435"/>
                  </a:lnTo>
                  <a:lnTo>
                    <a:pt x="11435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2" name="Freeform 103"/>
            <p:cNvSpPr/>
            <p:nvPr/>
          </p:nvSpPr>
          <p:spPr>
            <a:xfrm>
              <a:off x="3460750" y="2236787"/>
              <a:ext cx="57151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800" y="0"/>
                  </a:lnTo>
                  <a:lnTo>
                    <a:pt x="0" y="11435"/>
                  </a:lnTo>
                  <a:lnTo>
                    <a:pt x="108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3" name="Freeform 104"/>
            <p:cNvSpPr/>
            <p:nvPr/>
          </p:nvSpPr>
          <p:spPr>
            <a:xfrm>
              <a:off x="5122863" y="2236787"/>
              <a:ext cx="55563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4" name="Freeform 105"/>
            <p:cNvSpPr/>
            <p:nvPr/>
          </p:nvSpPr>
          <p:spPr>
            <a:xfrm>
              <a:off x="5248275" y="2236787"/>
              <a:ext cx="58738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508" y="0"/>
                  </a:lnTo>
                  <a:lnTo>
                    <a:pt x="0" y="11435"/>
                  </a:lnTo>
                  <a:lnTo>
                    <a:pt x="10508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5" name="Freeform 106"/>
            <p:cNvSpPr/>
            <p:nvPr/>
          </p:nvSpPr>
          <p:spPr>
            <a:xfrm>
              <a:off x="5376863" y="2236787"/>
              <a:ext cx="55563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6" name="Freeform 107"/>
            <p:cNvSpPr/>
            <p:nvPr/>
          </p:nvSpPr>
          <p:spPr>
            <a:xfrm>
              <a:off x="7051675" y="2236787"/>
              <a:ext cx="55563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7" name="Freeform 108"/>
            <p:cNvSpPr/>
            <p:nvPr/>
          </p:nvSpPr>
          <p:spPr>
            <a:xfrm>
              <a:off x="7177088" y="2236787"/>
              <a:ext cx="57150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1400" y="0"/>
                  </a:lnTo>
                  <a:lnTo>
                    <a:pt x="0" y="11435"/>
                  </a:lnTo>
                  <a:lnTo>
                    <a:pt x="11400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08" name="Freeform 109"/>
            <p:cNvSpPr/>
            <p:nvPr/>
          </p:nvSpPr>
          <p:spPr>
            <a:xfrm>
              <a:off x="7304088" y="2236787"/>
              <a:ext cx="55563" cy="26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1435"/>
                  </a:moveTo>
                  <a:lnTo>
                    <a:pt x="10491" y="0"/>
                  </a:lnTo>
                  <a:lnTo>
                    <a:pt x="0" y="11435"/>
                  </a:lnTo>
                  <a:lnTo>
                    <a:pt x="10491" y="21600"/>
                  </a:lnTo>
                  <a:lnTo>
                    <a:pt x="21600" y="11435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11" name="Freeform 119"/>
            <p:cNvGrpSpPr/>
            <p:nvPr/>
          </p:nvGrpSpPr>
          <p:grpSpPr>
            <a:xfrm>
              <a:off x="1025525" y="-1"/>
              <a:ext cx="1" cy="1911351"/>
              <a:chOff x="0" y="0"/>
              <a:chExt cx="0" cy="1911349"/>
            </a:xfrm>
          </p:grpSpPr>
          <p:sp>
            <p:nvSpPr>
              <p:cNvPr id="309" name="Line"/>
              <p:cNvSpPr/>
              <p:nvPr/>
            </p:nvSpPr>
            <p:spPr>
              <a:xfrm flipH="1">
                <a:off x="0" y="0"/>
                <a:ext cx="1" cy="19113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0" name="Line"/>
              <p:cNvSpPr/>
              <p:nvPr/>
            </p:nvSpPr>
            <p:spPr>
              <a:xfrm flipV="1">
                <a:off x="0" y="0"/>
                <a:ext cx="1" cy="19113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312" name="Freeform 123"/>
            <p:cNvSpPr/>
            <p:nvPr/>
          </p:nvSpPr>
          <p:spPr>
            <a:xfrm>
              <a:off x="798513" y="2546350"/>
              <a:ext cx="449263" cy="2270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313" name="Freeform 124"/>
            <p:cNvSpPr/>
            <p:nvPr/>
          </p:nvSpPr>
          <p:spPr>
            <a:xfrm>
              <a:off x="3611563" y="2552700"/>
              <a:ext cx="449263" cy="225425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393" name="Group 146"/>
            <p:cNvGrpSpPr/>
            <p:nvPr/>
          </p:nvGrpSpPr>
          <p:grpSpPr>
            <a:xfrm>
              <a:off x="0" y="28575"/>
              <a:ext cx="7910513" cy="1995488"/>
              <a:chOff x="0" y="0"/>
              <a:chExt cx="7910512" cy="1995487"/>
            </a:xfrm>
          </p:grpSpPr>
          <p:sp>
            <p:nvSpPr>
              <p:cNvPr id="314" name="Freeform 49"/>
              <p:cNvSpPr/>
              <p:nvPr/>
            </p:nvSpPr>
            <p:spPr>
              <a:xfrm>
                <a:off x="1236663" y="1547812"/>
                <a:ext cx="452438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5" name="Freeform 50"/>
              <p:cNvSpPr/>
              <p:nvPr/>
            </p:nvSpPr>
            <p:spPr>
              <a:xfrm>
                <a:off x="3152775" y="1547812"/>
                <a:ext cx="449263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6" name="Freeform 51"/>
              <p:cNvSpPr/>
              <p:nvPr/>
            </p:nvSpPr>
            <p:spPr>
              <a:xfrm>
                <a:off x="5065713" y="1547812"/>
                <a:ext cx="450850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7" name="Freeform 52"/>
              <p:cNvSpPr/>
              <p:nvPr/>
            </p:nvSpPr>
            <p:spPr>
              <a:xfrm>
                <a:off x="6980238" y="1547812"/>
                <a:ext cx="449263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8" name="Freeform 53"/>
              <p:cNvSpPr/>
              <p:nvPr/>
            </p:nvSpPr>
            <p:spPr>
              <a:xfrm>
                <a:off x="6081713" y="873125"/>
                <a:ext cx="449263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19" name="Freeform 54"/>
              <p:cNvSpPr/>
              <p:nvPr/>
            </p:nvSpPr>
            <p:spPr>
              <a:xfrm>
                <a:off x="2249488" y="873125"/>
                <a:ext cx="452438" cy="223838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20" name="Freeform 55"/>
              <p:cNvSpPr/>
              <p:nvPr/>
            </p:nvSpPr>
            <p:spPr>
              <a:xfrm>
                <a:off x="4052888" y="85725"/>
                <a:ext cx="449263" cy="225425"/>
              </a:xfrm>
              <a:prstGeom prst="rect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23" name="Freeform 56"/>
              <p:cNvGrpSpPr/>
              <p:nvPr/>
            </p:nvGrpSpPr>
            <p:grpSpPr>
              <a:xfrm>
                <a:off x="2701925" y="311150"/>
                <a:ext cx="1463676" cy="561975"/>
                <a:chOff x="0" y="0"/>
                <a:chExt cx="1463675" cy="561974"/>
              </a:xfrm>
            </p:grpSpPr>
            <p:sp>
              <p:nvSpPr>
                <p:cNvPr id="321" name="Line"/>
                <p:cNvSpPr/>
                <p:nvPr/>
              </p:nvSpPr>
              <p:spPr>
                <a:xfrm flipH="1">
                  <a:off x="0" y="0"/>
                  <a:ext cx="1463676" cy="5619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2" name="Line"/>
                <p:cNvSpPr/>
                <p:nvPr/>
              </p:nvSpPr>
              <p:spPr>
                <a:xfrm flipV="1">
                  <a:off x="0" y="0"/>
                  <a:ext cx="1463676" cy="5619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24" name="Freeform 57"/>
              <p:cNvSpPr/>
              <p:nvPr/>
            </p:nvSpPr>
            <p:spPr>
              <a:xfrm>
                <a:off x="2701925" y="804862"/>
                <a:ext cx="114301" cy="6826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7079"/>
                    </a:moveTo>
                    <a:lnTo>
                      <a:pt x="0" y="21600"/>
                    </a:lnTo>
                    <a:lnTo>
                      <a:pt x="17700" y="0"/>
                    </a:lnTo>
                    <a:lnTo>
                      <a:pt x="21600" y="1707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27" name="Freeform 58"/>
              <p:cNvGrpSpPr/>
              <p:nvPr/>
            </p:nvGrpSpPr>
            <p:grpSpPr>
              <a:xfrm>
                <a:off x="4278313" y="311150"/>
                <a:ext cx="1" cy="447675"/>
                <a:chOff x="0" y="0"/>
                <a:chExt cx="0" cy="447674"/>
              </a:xfrm>
            </p:grpSpPr>
            <p:sp>
              <p:nvSpPr>
                <p:cNvPr id="325" name="Line"/>
                <p:cNvSpPr/>
                <p:nvPr/>
              </p:nvSpPr>
              <p:spPr>
                <a:xfrm flipH="1">
                  <a:off x="-1" y="0"/>
                  <a:ext cx="1" cy="4476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26" name="Line"/>
                <p:cNvSpPr/>
                <p:nvPr/>
              </p:nvSpPr>
              <p:spPr>
                <a:xfrm flipV="1">
                  <a:off x="-1" y="0"/>
                  <a:ext cx="2" cy="4476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28" name="Freeform 59"/>
              <p:cNvSpPr/>
              <p:nvPr/>
            </p:nvSpPr>
            <p:spPr>
              <a:xfrm>
                <a:off x="4248150" y="647700"/>
                <a:ext cx="58738" cy="11112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092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31" name="Freeform 60"/>
              <p:cNvGrpSpPr/>
              <p:nvPr/>
            </p:nvGrpSpPr>
            <p:grpSpPr>
              <a:xfrm>
                <a:off x="4389438" y="311150"/>
                <a:ext cx="1692275" cy="561975"/>
                <a:chOff x="0" y="0"/>
                <a:chExt cx="1692274" cy="561974"/>
              </a:xfrm>
            </p:grpSpPr>
            <p:sp>
              <p:nvSpPr>
                <p:cNvPr id="329" name="Line"/>
                <p:cNvSpPr/>
                <p:nvPr/>
              </p:nvSpPr>
              <p:spPr>
                <a:xfrm>
                  <a:off x="0" y="0"/>
                  <a:ext cx="1692275" cy="5619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30" name="Line"/>
                <p:cNvSpPr/>
                <p:nvPr/>
              </p:nvSpPr>
              <p:spPr>
                <a:xfrm flipH="1" flipV="1">
                  <a:off x="0" y="0"/>
                  <a:ext cx="1692275" cy="561975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32" name="Freeform 61"/>
              <p:cNvSpPr/>
              <p:nvPr/>
            </p:nvSpPr>
            <p:spPr>
              <a:xfrm>
                <a:off x="5962650" y="808037"/>
                <a:ext cx="119063" cy="650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3456" y="0"/>
                    </a:moveTo>
                    <a:lnTo>
                      <a:pt x="21600" y="21600"/>
                    </a:lnTo>
                    <a:lnTo>
                      <a:pt x="0" y="18439"/>
                    </a:lnTo>
                    <a:lnTo>
                      <a:pt x="3456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35" name="Freeform 62"/>
              <p:cNvGrpSpPr/>
              <p:nvPr/>
            </p:nvGrpSpPr>
            <p:grpSpPr>
              <a:xfrm>
                <a:off x="1689100" y="1096962"/>
                <a:ext cx="674688" cy="450851"/>
                <a:chOff x="0" y="0"/>
                <a:chExt cx="674687" cy="450850"/>
              </a:xfrm>
            </p:grpSpPr>
            <p:sp>
              <p:nvSpPr>
                <p:cNvPr id="333" name="Line"/>
                <p:cNvSpPr/>
                <p:nvPr/>
              </p:nvSpPr>
              <p:spPr>
                <a:xfrm flipH="1">
                  <a:off x="0" y="0"/>
                  <a:ext cx="674688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34" name="Line"/>
                <p:cNvSpPr/>
                <p:nvPr/>
              </p:nvSpPr>
              <p:spPr>
                <a:xfrm flipV="1">
                  <a:off x="0" y="0"/>
                  <a:ext cx="674688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36" name="Freeform 63"/>
              <p:cNvSpPr/>
              <p:nvPr/>
            </p:nvSpPr>
            <p:spPr>
              <a:xfrm>
                <a:off x="1689100" y="1462087"/>
                <a:ext cx="107951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1600"/>
                    </a:moveTo>
                    <a:lnTo>
                      <a:pt x="0" y="21600"/>
                    </a:lnTo>
                    <a:lnTo>
                      <a:pt x="15565" y="0"/>
                    </a:lnTo>
                    <a:lnTo>
                      <a:pt x="21600" y="116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39" name="Freeform 64"/>
              <p:cNvGrpSpPr/>
              <p:nvPr/>
            </p:nvGrpSpPr>
            <p:grpSpPr>
              <a:xfrm>
                <a:off x="2589213" y="1096962"/>
                <a:ext cx="563563" cy="450851"/>
                <a:chOff x="0" y="0"/>
                <a:chExt cx="563562" cy="450850"/>
              </a:xfrm>
            </p:grpSpPr>
            <p:sp>
              <p:nvSpPr>
                <p:cNvPr id="337" name="Line"/>
                <p:cNvSpPr/>
                <p:nvPr/>
              </p:nvSpPr>
              <p:spPr>
                <a:xfrm>
                  <a:off x="-1" y="0"/>
                  <a:ext cx="563564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38" name="Line"/>
                <p:cNvSpPr/>
                <p:nvPr/>
              </p:nvSpPr>
              <p:spPr>
                <a:xfrm flipH="1" flipV="1">
                  <a:off x="0" y="0"/>
                  <a:ext cx="563563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40" name="Freeform 65"/>
              <p:cNvSpPr/>
              <p:nvPr/>
            </p:nvSpPr>
            <p:spPr>
              <a:xfrm>
                <a:off x="3046413" y="1455737"/>
                <a:ext cx="106363" cy="92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7093" y="0"/>
                    </a:moveTo>
                    <a:lnTo>
                      <a:pt x="21600" y="21600"/>
                    </a:lnTo>
                    <a:lnTo>
                      <a:pt x="0" y="10055"/>
                    </a:lnTo>
                    <a:lnTo>
                      <a:pt x="7093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43" name="Freeform 66"/>
              <p:cNvGrpSpPr/>
              <p:nvPr/>
            </p:nvGrpSpPr>
            <p:grpSpPr>
              <a:xfrm>
                <a:off x="2476500" y="1096962"/>
                <a:ext cx="1" cy="336551"/>
                <a:chOff x="0" y="0"/>
                <a:chExt cx="0" cy="336550"/>
              </a:xfrm>
            </p:grpSpPr>
            <p:sp>
              <p:nvSpPr>
                <p:cNvPr id="341" name="Line"/>
                <p:cNvSpPr/>
                <p:nvPr/>
              </p:nvSpPr>
              <p:spPr>
                <a:xfrm flipH="1">
                  <a:off x="-1" y="0"/>
                  <a:ext cx="2" cy="3365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42" name="Line"/>
                <p:cNvSpPr/>
                <p:nvPr/>
              </p:nvSpPr>
              <p:spPr>
                <a:xfrm flipV="1">
                  <a:off x="-1" y="0"/>
                  <a:ext cx="2" cy="3365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44" name="Freeform 67"/>
              <p:cNvSpPr/>
              <p:nvPr/>
            </p:nvSpPr>
            <p:spPr>
              <a:xfrm>
                <a:off x="2447925" y="1320800"/>
                <a:ext cx="57151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47" name="Freeform 68"/>
              <p:cNvGrpSpPr/>
              <p:nvPr/>
            </p:nvGrpSpPr>
            <p:grpSpPr>
              <a:xfrm>
                <a:off x="5516563" y="1096962"/>
                <a:ext cx="676275" cy="450851"/>
                <a:chOff x="0" y="0"/>
                <a:chExt cx="676274" cy="450850"/>
              </a:xfrm>
            </p:grpSpPr>
            <p:sp>
              <p:nvSpPr>
                <p:cNvPr id="345" name="Line"/>
                <p:cNvSpPr/>
                <p:nvPr/>
              </p:nvSpPr>
              <p:spPr>
                <a:xfrm flipH="1">
                  <a:off x="0" y="0"/>
                  <a:ext cx="676275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46" name="Line"/>
                <p:cNvSpPr/>
                <p:nvPr/>
              </p:nvSpPr>
              <p:spPr>
                <a:xfrm flipV="1">
                  <a:off x="0" y="0"/>
                  <a:ext cx="676275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48" name="Freeform 69"/>
              <p:cNvSpPr/>
              <p:nvPr/>
            </p:nvSpPr>
            <p:spPr>
              <a:xfrm>
                <a:off x="5516563" y="1462087"/>
                <a:ext cx="109538" cy="8572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1600"/>
                    </a:moveTo>
                    <a:lnTo>
                      <a:pt x="0" y="21600"/>
                    </a:lnTo>
                    <a:lnTo>
                      <a:pt x="15339" y="0"/>
                    </a:lnTo>
                    <a:lnTo>
                      <a:pt x="21600" y="116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51" name="Freeform 70"/>
              <p:cNvGrpSpPr/>
              <p:nvPr/>
            </p:nvGrpSpPr>
            <p:grpSpPr>
              <a:xfrm>
                <a:off x="6418263" y="1096962"/>
                <a:ext cx="561975" cy="450851"/>
                <a:chOff x="0" y="0"/>
                <a:chExt cx="561974" cy="450850"/>
              </a:xfrm>
            </p:grpSpPr>
            <p:sp>
              <p:nvSpPr>
                <p:cNvPr id="349" name="Line"/>
                <p:cNvSpPr/>
                <p:nvPr/>
              </p:nvSpPr>
              <p:spPr>
                <a:xfrm>
                  <a:off x="0" y="0"/>
                  <a:ext cx="561975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50" name="Line"/>
                <p:cNvSpPr/>
                <p:nvPr/>
              </p:nvSpPr>
              <p:spPr>
                <a:xfrm flipH="1" flipV="1">
                  <a:off x="-1" y="0"/>
                  <a:ext cx="561976" cy="4508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52" name="Freeform 71"/>
              <p:cNvSpPr/>
              <p:nvPr/>
            </p:nvSpPr>
            <p:spPr>
              <a:xfrm>
                <a:off x="6877050" y="1455737"/>
                <a:ext cx="103188" cy="920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6978" y="0"/>
                    </a:moveTo>
                    <a:lnTo>
                      <a:pt x="21600" y="21600"/>
                    </a:lnTo>
                    <a:lnTo>
                      <a:pt x="0" y="10055"/>
                    </a:lnTo>
                    <a:lnTo>
                      <a:pt x="6978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55" name="Freeform 72"/>
              <p:cNvGrpSpPr/>
              <p:nvPr/>
            </p:nvGrpSpPr>
            <p:grpSpPr>
              <a:xfrm>
                <a:off x="6305550" y="1096962"/>
                <a:ext cx="1" cy="336551"/>
                <a:chOff x="0" y="0"/>
                <a:chExt cx="0" cy="336550"/>
              </a:xfrm>
            </p:grpSpPr>
            <p:sp>
              <p:nvSpPr>
                <p:cNvPr id="353" name="Line"/>
                <p:cNvSpPr/>
                <p:nvPr/>
              </p:nvSpPr>
              <p:spPr>
                <a:xfrm flipH="1">
                  <a:off x="-1" y="0"/>
                  <a:ext cx="2" cy="3365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54" name="Line"/>
                <p:cNvSpPr/>
                <p:nvPr/>
              </p:nvSpPr>
              <p:spPr>
                <a:xfrm flipV="1">
                  <a:off x="-1" y="0"/>
                  <a:ext cx="2" cy="33655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56" name="Freeform 73"/>
              <p:cNvSpPr/>
              <p:nvPr/>
            </p:nvSpPr>
            <p:spPr>
              <a:xfrm>
                <a:off x="6276975" y="1320800"/>
                <a:ext cx="57151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59" name="Freeform 78"/>
              <p:cNvGrpSpPr/>
              <p:nvPr/>
            </p:nvGrpSpPr>
            <p:grpSpPr>
              <a:xfrm>
                <a:off x="1460500" y="1771650"/>
                <a:ext cx="1" cy="223838"/>
                <a:chOff x="0" y="0"/>
                <a:chExt cx="0" cy="223837"/>
              </a:xfrm>
            </p:grpSpPr>
            <p:sp>
              <p:nvSpPr>
                <p:cNvPr id="357" name="Line"/>
                <p:cNvSpPr/>
                <p:nvPr/>
              </p:nvSpPr>
              <p:spPr>
                <a:xfrm flipH="1">
                  <a:off x="-1" y="0"/>
                  <a:ext cx="1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58" name="Line"/>
                <p:cNvSpPr/>
                <p:nvPr/>
              </p:nvSpPr>
              <p:spPr>
                <a:xfrm flipV="1">
                  <a:off x="-1" y="0"/>
                  <a:ext cx="2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0" name="Freeform 79"/>
              <p:cNvSpPr/>
              <p:nvPr/>
            </p:nvSpPr>
            <p:spPr>
              <a:xfrm>
                <a:off x="1433513" y="1882775"/>
                <a:ext cx="57150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2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63" name="Freeform 84"/>
              <p:cNvGrpSpPr/>
              <p:nvPr/>
            </p:nvGrpSpPr>
            <p:grpSpPr>
              <a:xfrm>
                <a:off x="3376613" y="1771650"/>
                <a:ext cx="1" cy="223838"/>
                <a:chOff x="0" y="0"/>
                <a:chExt cx="0" cy="223837"/>
              </a:xfrm>
            </p:grpSpPr>
            <p:sp>
              <p:nvSpPr>
                <p:cNvPr id="361" name="Line"/>
                <p:cNvSpPr/>
                <p:nvPr/>
              </p:nvSpPr>
              <p:spPr>
                <a:xfrm flipH="1">
                  <a:off x="-1" y="0"/>
                  <a:ext cx="1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2" name="Line"/>
                <p:cNvSpPr/>
                <p:nvPr/>
              </p:nvSpPr>
              <p:spPr>
                <a:xfrm flipV="1">
                  <a:off x="-1" y="0"/>
                  <a:ext cx="2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4" name="Freeform 85"/>
              <p:cNvSpPr/>
              <p:nvPr/>
            </p:nvSpPr>
            <p:spPr>
              <a:xfrm>
                <a:off x="3348038" y="1882775"/>
                <a:ext cx="57150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08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67" name="Freeform 90"/>
              <p:cNvGrpSpPr/>
              <p:nvPr/>
            </p:nvGrpSpPr>
            <p:grpSpPr>
              <a:xfrm>
                <a:off x="5292725" y="1771650"/>
                <a:ext cx="1" cy="223838"/>
                <a:chOff x="0" y="0"/>
                <a:chExt cx="0" cy="223837"/>
              </a:xfrm>
            </p:grpSpPr>
            <p:sp>
              <p:nvSpPr>
                <p:cNvPr id="365" name="Line"/>
                <p:cNvSpPr/>
                <p:nvPr/>
              </p:nvSpPr>
              <p:spPr>
                <a:xfrm flipH="1">
                  <a:off x="-1" y="0"/>
                  <a:ext cx="1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66" name="Line"/>
                <p:cNvSpPr/>
                <p:nvPr/>
              </p:nvSpPr>
              <p:spPr>
                <a:xfrm flipV="1">
                  <a:off x="-1" y="0"/>
                  <a:ext cx="2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68" name="Freeform 91"/>
              <p:cNvSpPr/>
              <p:nvPr/>
            </p:nvSpPr>
            <p:spPr>
              <a:xfrm>
                <a:off x="5262563" y="1882775"/>
                <a:ext cx="57150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4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71" name="Freeform 96"/>
              <p:cNvGrpSpPr/>
              <p:nvPr/>
            </p:nvGrpSpPr>
            <p:grpSpPr>
              <a:xfrm>
                <a:off x="7207250" y="1771650"/>
                <a:ext cx="1" cy="223838"/>
                <a:chOff x="0" y="0"/>
                <a:chExt cx="0" cy="223837"/>
              </a:xfrm>
            </p:grpSpPr>
            <p:sp>
              <p:nvSpPr>
                <p:cNvPr id="369" name="Line"/>
                <p:cNvSpPr/>
                <p:nvPr/>
              </p:nvSpPr>
              <p:spPr>
                <a:xfrm flipH="1">
                  <a:off x="-1" y="0"/>
                  <a:ext cx="1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70" name="Line"/>
                <p:cNvSpPr/>
                <p:nvPr/>
              </p:nvSpPr>
              <p:spPr>
                <a:xfrm flipV="1">
                  <a:off x="-1" y="0"/>
                  <a:ext cx="2" cy="223838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72" name="Freeform 97"/>
              <p:cNvSpPr/>
              <p:nvPr/>
            </p:nvSpPr>
            <p:spPr>
              <a:xfrm>
                <a:off x="7177088" y="1882775"/>
                <a:ext cx="57150" cy="11271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lnTo>
                      <a:pt x="11400" y="21600"/>
                    </a:lnTo>
                    <a:lnTo>
                      <a:pt x="0" y="0"/>
                    </a:lnTo>
                    <a:lnTo>
                      <a:pt x="21600" y="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3" name="Freeform 110"/>
              <p:cNvSpPr/>
              <p:nvPr/>
            </p:nvSpPr>
            <p:spPr>
              <a:xfrm>
                <a:off x="6135688" y="1658937"/>
                <a:ext cx="57150" cy="28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0800" y="0"/>
                    </a:ln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4" name="Freeform 111"/>
              <p:cNvSpPr/>
              <p:nvPr/>
            </p:nvSpPr>
            <p:spPr>
              <a:xfrm>
                <a:off x="6262688" y="1658937"/>
                <a:ext cx="55563" cy="28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1109" y="0"/>
                    </a:lnTo>
                    <a:lnTo>
                      <a:pt x="0" y="10800"/>
                    </a:lnTo>
                    <a:lnTo>
                      <a:pt x="11109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5" name="Freeform 112"/>
              <p:cNvSpPr/>
              <p:nvPr/>
            </p:nvSpPr>
            <p:spPr>
              <a:xfrm>
                <a:off x="6389688" y="1658937"/>
                <a:ext cx="57150" cy="2857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800"/>
                    </a:moveTo>
                    <a:lnTo>
                      <a:pt x="10800" y="0"/>
                    </a:lnTo>
                    <a:lnTo>
                      <a:pt x="0" y="10800"/>
                    </a:lnTo>
                    <a:lnTo>
                      <a:pt x="10800" y="21600"/>
                    </a:lnTo>
                    <a:lnTo>
                      <a:pt x="21600" y="10800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6" name="Freeform 113"/>
              <p:cNvSpPr/>
              <p:nvPr/>
            </p:nvSpPr>
            <p:spPr>
              <a:xfrm>
                <a:off x="4124325" y="1000125"/>
                <a:ext cx="53976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7" name="Freeform 114"/>
              <p:cNvSpPr/>
              <p:nvPr/>
            </p:nvSpPr>
            <p:spPr>
              <a:xfrm>
                <a:off x="4248150" y="1000125"/>
                <a:ext cx="58738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1092" y="0"/>
                    </a:lnTo>
                    <a:lnTo>
                      <a:pt x="0" y="10165"/>
                    </a:lnTo>
                    <a:lnTo>
                      <a:pt x="11092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8" name="Freeform 115"/>
              <p:cNvSpPr/>
              <p:nvPr/>
            </p:nvSpPr>
            <p:spPr>
              <a:xfrm>
                <a:off x="4376738" y="1000125"/>
                <a:ext cx="55563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491" y="0"/>
                    </a:lnTo>
                    <a:lnTo>
                      <a:pt x="0" y="10165"/>
                    </a:lnTo>
                    <a:lnTo>
                      <a:pt x="10491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79" name="Freeform 116"/>
              <p:cNvSpPr/>
              <p:nvPr/>
            </p:nvSpPr>
            <p:spPr>
              <a:xfrm>
                <a:off x="2278063" y="1646237"/>
                <a:ext cx="57150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0" name="Freeform 117"/>
              <p:cNvSpPr/>
              <p:nvPr/>
            </p:nvSpPr>
            <p:spPr>
              <a:xfrm>
                <a:off x="2406650" y="1646237"/>
                <a:ext cx="55563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491" y="0"/>
                    </a:lnTo>
                    <a:lnTo>
                      <a:pt x="0" y="10165"/>
                    </a:lnTo>
                    <a:lnTo>
                      <a:pt x="10491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381" name="Freeform 118"/>
              <p:cNvSpPr/>
              <p:nvPr/>
            </p:nvSpPr>
            <p:spPr>
              <a:xfrm>
                <a:off x="2532063" y="1646237"/>
                <a:ext cx="57150" cy="2698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10165"/>
                    </a:moveTo>
                    <a:lnTo>
                      <a:pt x="10800" y="0"/>
                    </a:lnTo>
                    <a:lnTo>
                      <a:pt x="0" y="10165"/>
                    </a:lnTo>
                    <a:lnTo>
                      <a:pt x="10800" y="21600"/>
                    </a:lnTo>
                    <a:lnTo>
                      <a:pt x="21600" y="10165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grpSp>
            <p:nvGrpSpPr>
              <p:cNvPr id="384" name="Freeform 120"/>
              <p:cNvGrpSpPr/>
              <p:nvPr/>
            </p:nvGrpSpPr>
            <p:grpSpPr>
              <a:xfrm>
                <a:off x="1039813" y="1855787"/>
                <a:ext cx="112713" cy="1"/>
                <a:chOff x="0" y="0"/>
                <a:chExt cx="112712" cy="0"/>
              </a:xfrm>
            </p:grpSpPr>
            <p:sp>
              <p:nvSpPr>
                <p:cNvPr id="382" name="Line"/>
                <p:cNvSpPr/>
                <p:nvPr/>
              </p:nvSpPr>
              <p:spPr>
                <a:xfrm>
                  <a:off x="0" y="0"/>
                  <a:ext cx="112713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3" name="Line"/>
                <p:cNvSpPr/>
                <p:nvPr/>
              </p:nvSpPr>
              <p:spPr>
                <a:xfrm flipH="1" flipV="1">
                  <a:off x="0" y="-1"/>
                  <a:ext cx="112713" cy="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387" name="Freeform 121"/>
              <p:cNvGrpSpPr/>
              <p:nvPr/>
            </p:nvGrpSpPr>
            <p:grpSpPr>
              <a:xfrm>
                <a:off x="1025525" y="-1"/>
                <a:ext cx="141288" cy="1"/>
                <a:chOff x="0" y="0"/>
                <a:chExt cx="141287" cy="0"/>
              </a:xfrm>
            </p:grpSpPr>
            <p:sp>
              <p:nvSpPr>
                <p:cNvPr id="385" name="Line"/>
                <p:cNvSpPr/>
                <p:nvPr/>
              </p:nvSpPr>
              <p:spPr>
                <a:xfrm>
                  <a:off x="0" y="0"/>
                  <a:ext cx="141288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6" name="Line"/>
                <p:cNvSpPr/>
                <p:nvPr/>
              </p:nvSpPr>
              <p:spPr>
                <a:xfrm flipH="1" flipV="1">
                  <a:off x="0" y="-1"/>
                  <a:ext cx="141288" cy="1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grpSp>
            <p:nvGrpSpPr>
              <p:cNvPr id="390" name="Freeform 122"/>
              <p:cNvGrpSpPr/>
              <p:nvPr/>
            </p:nvGrpSpPr>
            <p:grpSpPr>
              <a:xfrm>
                <a:off x="111125" y="1938337"/>
                <a:ext cx="7799388" cy="1"/>
                <a:chOff x="0" y="0"/>
                <a:chExt cx="7799387" cy="0"/>
              </a:xfrm>
            </p:grpSpPr>
            <p:sp>
              <p:nvSpPr>
                <p:cNvPr id="388" name="Line"/>
                <p:cNvSpPr/>
                <p:nvPr/>
              </p:nvSpPr>
              <p:spPr>
                <a:xfrm>
                  <a:off x="0" y="0"/>
                  <a:ext cx="7799388" cy="0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  <p:sp>
              <p:nvSpPr>
                <p:cNvPr id="389" name="Line"/>
                <p:cNvSpPr/>
                <p:nvPr/>
              </p:nvSpPr>
              <p:spPr>
                <a:xfrm flipH="1" flipV="1">
                  <a:off x="0" y="-1"/>
                  <a:ext cx="7799388" cy="2"/>
                </a:xfrm>
                <a:prstGeom prst="line">
                  <a:avLst/>
                </a:prstGeom>
                <a:noFill/>
                <a:ln w="12700" cap="rnd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45719" tIns="45719" rIns="45719" bIns="45719" numCol="1" anchor="t">
                  <a:noAutofit/>
                </a:bodyPr>
                <a:lstStyle/>
                <a:p>
                  <a:pPr/>
                </a:p>
              </p:txBody>
            </p:sp>
          </p:grpSp>
          <p:sp>
            <p:nvSpPr>
              <p:cNvPr id="391" name="Rectangle 127"/>
              <p:cNvSpPr txBox="1"/>
              <p:nvPr/>
            </p:nvSpPr>
            <p:spPr>
              <a:xfrm>
                <a:off x="0" y="608012"/>
                <a:ext cx="815976" cy="2894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Non-leaf</a:t>
                </a:r>
              </a:p>
            </p:txBody>
          </p:sp>
          <p:sp>
            <p:nvSpPr>
              <p:cNvPr id="392" name="Rectangle 128"/>
              <p:cNvSpPr txBox="1"/>
              <p:nvPr/>
            </p:nvSpPr>
            <p:spPr>
              <a:xfrm>
                <a:off x="33337" y="862012"/>
                <a:ext cx="628628" cy="2894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Pages</a:t>
                </a:r>
              </a:p>
            </p:txBody>
          </p:sp>
        </p:grpSp>
        <p:sp>
          <p:nvSpPr>
            <p:cNvPr id="394" name="Rectangle 129"/>
            <p:cNvSpPr txBox="1"/>
            <p:nvPr/>
          </p:nvSpPr>
          <p:spPr>
            <a:xfrm>
              <a:off x="4762" y="2279650"/>
              <a:ext cx="628628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Pages</a:t>
              </a:r>
            </a:p>
          </p:txBody>
        </p:sp>
        <p:grpSp>
          <p:nvGrpSpPr>
            <p:cNvPr id="397" name="Group 132"/>
            <p:cNvGrpSpPr/>
            <p:nvPr/>
          </p:nvGrpSpPr>
          <p:grpSpPr>
            <a:xfrm>
              <a:off x="1927225" y="2555875"/>
              <a:ext cx="914947" cy="473610"/>
              <a:chOff x="0" y="0"/>
              <a:chExt cx="914946" cy="473609"/>
            </a:xfrm>
          </p:grpSpPr>
          <p:sp>
            <p:nvSpPr>
              <p:cNvPr id="395" name="Rectangle 130"/>
              <p:cNvSpPr txBox="1"/>
              <p:nvPr/>
            </p:nvSpPr>
            <p:spPr>
              <a:xfrm>
                <a:off x="0" y="0"/>
                <a:ext cx="914947" cy="2894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Overflow </a:t>
                </a:r>
              </a:p>
            </p:txBody>
          </p:sp>
          <p:sp>
            <p:nvSpPr>
              <p:cNvPr id="396" name="Rectangle 131"/>
              <p:cNvSpPr txBox="1"/>
              <p:nvPr/>
            </p:nvSpPr>
            <p:spPr>
              <a:xfrm>
                <a:off x="195262" y="184150"/>
                <a:ext cx="519759" cy="28946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extLst>
                <a:ext uri="{C572A759-6A51-4108-AA02-DFA0A04FC94B}">
                  <ma14:wrappingTextBoxFlag xmlns:ma14="http://schemas.microsoft.com/office/mac/drawingml/2011/main" val="1"/>
                </a:ext>
              </a:extLst>
            </p:spPr>
            <p:txBody>
              <a:bodyPr wrap="none" lIns="46037" tIns="46037" rIns="46037" bIns="46037" numCol="1" anchor="t">
                <a:spAutoFit/>
              </a:bodyPr>
              <a:lstStyle>
                <a:lvl1pPr>
                  <a:defRPr b="1" sz="1400">
                    <a:solidFill>
                      <a:srgbClr val="000000"/>
                    </a:solidFill>
                  </a:defRPr>
                </a:lvl1pPr>
              </a:lstStyle>
              <a:p>
                <a:pPr/>
                <a:r>
                  <a:t>page</a:t>
                </a:r>
              </a:p>
            </p:txBody>
          </p:sp>
        </p:grpSp>
        <p:sp>
          <p:nvSpPr>
            <p:cNvPr id="398" name="Rectangle 133"/>
            <p:cNvSpPr txBox="1"/>
            <p:nvPr/>
          </p:nvSpPr>
          <p:spPr>
            <a:xfrm>
              <a:off x="5657850" y="2870200"/>
              <a:ext cx="1330277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Primary pages</a:t>
              </a:r>
            </a:p>
          </p:txBody>
        </p:sp>
        <p:sp>
          <p:nvSpPr>
            <p:cNvPr id="399" name="Rectangle 134"/>
            <p:cNvSpPr txBox="1"/>
            <p:nvPr/>
          </p:nvSpPr>
          <p:spPr>
            <a:xfrm>
              <a:off x="33337" y="2014537"/>
              <a:ext cx="470361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Leaf</a:t>
              </a:r>
            </a:p>
          </p:txBody>
        </p:sp>
        <p:sp>
          <p:nvSpPr>
            <p:cNvPr id="400" name="Arc 135"/>
            <p:cNvSpPr/>
            <p:nvPr/>
          </p:nvSpPr>
          <p:spPr>
            <a:xfrm>
              <a:off x="1263650" y="2327268"/>
              <a:ext cx="152401" cy="152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929" y="0"/>
                    <a:pt x="21600" y="96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sp>
          <p:nvSpPr>
            <p:cNvPr id="401" name="Arc 136"/>
            <p:cNvSpPr/>
            <p:nvPr/>
          </p:nvSpPr>
          <p:spPr>
            <a:xfrm>
              <a:off x="1263650" y="2478087"/>
              <a:ext cx="152401" cy="152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600" y="11930"/>
                    <a:pt x="11929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404040"/>
              </a:solidFill>
              <a:prstDash val="solid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/>
            </a:p>
          </p:txBody>
        </p:sp>
        <p:grpSp>
          <p:nvGrpSpPr>
            <p:cNvPr id="404" name="Group 141"/>
            <p:cNvGrpSpPr/>
            <p:nvPr/>
          </p:nvGrpSpPr>
          <p:grpSpPr>
            <a:xfrm>
              <a:off x="4083050" y="2327268"/>
              <a:ext cx="152401" cy="303213"/>
              <a:chOff x="0" y="0"/>
              <a:chExt cx="152400" cy="303212"/>
            </a:xfrm>
          </p:grpSpPr>
          <p:sp>
            <p:nvSpPr>
              <p:cNvPr id="402" name="Arc 139"/>
              <p:cNvSpPr/>
              <p:nvPr/>
            </p:nvSpPr>
            <p:spPr>
              <a:xfrm>
                <a:off x="0" y="0"/>
                <a:ext cx="152400" cy="152407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403" name="Arc 140"/>
              <p:cNvSpPr/>
              <p:nvPr/>
            </p:nvSpPr>
            <p:spPr>
              <a:xfrm>
                <a:off x="0" y="150819"/>
                <a:ext cx="152400" cy="15239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21600" y="0"/>
                    </a:moveTo>
                    <a:cubicBezTo>
                      <a:pt x="21600" y="11930"/>
                      <a:pt x="11929" y="21600"/>
                      <a:pt x="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  <p:sp>
          <p:nvSpPr>
            <p:cNvPr id="405" name="Line 142"/>
            <p:cNvSpPr/>
            <p:nvPr/>
          </p:nvSpPr>
          <p:spPr>
            <a:xfrm>
              <a:off x="2863850" y="2706687"/>
              <a:ext cx="685801" cy="1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6" name="Line 143"/>
            <p:cNvSpPr/>
            <p:nvPr/>
          </p:nvSpPr>
          <p:spPr>
            <a:xfrm flipH="1" flipV="1">
              <a:off x="5607050" y="2401887"/>
              <a:ext cx="381001" cy="457201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7" name="Line 144"/>
            <p:cNvSpPr/>
            <p:nvPr/>
          </p:nvSpPr>
          <p:spPr>
            <a:xfrm flipV="1">
              <a:off x="6216650" y="2401887"/>
              <a:ext cx="381001" cy="457201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08" name="Line 145"/>
            <p:cNvSpPr/>
            <p:nvPr/>
          </p:nvSpPr>
          <p:spPr>
            <a:xfrm flipV="1">
              <a:off x="6445250" y="2401887"/>
              <a:ext cx="914401" cy="457201"/>
            </a:xfrm>
            <a:prstGeom prst="line">
              <a:avLst/>
            </a:prstGeom>
            <a:noFill/>
            <a:ln w="12700" cap="flat">
              <a:solidFill>
                <a:srgbClr val="404040"/>
              </a:solidFill>
              <a:prstDash val="dash"/>
              <a:round/>
              <a:tailEnd type="stealth" w="med" len="med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409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 ISAM Tree</a:t>
            </a:r>
          </a:p>
        </p:txBody>
      </p:sp>
      <p:sp>
        <p:nvSpPr>
          <p:cNvPr id="412" name="Rectangle 5"/>
          <p:cNvSpPr txBox="1"/>
          <p:nvPr>
            <p:ph type="body" idx="1"/>
          </p:nvPr>
        </p:nvSpPr>
        <p:spPr>
          <a:xfrm>
            <a:off x="914400" y="1143000"/>
            <a:ext cx="71628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defRPr i="1" sz="2800">
                <a:solidFill>
                  <a:schemeClr val="accent2"/>
                </a:solidFill>
              </a:defRPr>
            </a:pPr>
            <a:r>
              <a:t>Index entries</a:t>
            </a:r>
            <a:r>
              <a:rPr i="0"/>
              <a:t>:&lt;search key value, </a:t>
            </a:r>
            <a:r>
              <a:rPr i="0">
                <a:solidFill>
                  <a:srgbClr val="800080"/>
                </a:solidFill>
              </a:rPr>
              <a:t>page id</a:t>
            </a:r>
            <a:r>
              <a:rPr i="0"/>
              <a:t>&gt;</a:t>
            </a:r>
            <a:r>
              <a:rPr i="0">
                <a:solidFill>
                  <a:srgbClr val="404040"/>
                </a:solidFill>
              </a:rPr>
              <a:t>  they</a:t>
            </a:r>
            <a:r>
              <a:rPr i="0"/>
              <a:t> </a:t>
            </a:r>
            <a:r>
              <a:rPr i="0">
                <a:solidFill>
                  <a:srgbClr val="404040"/>
                </a:solidFill>
              </a:rPr>
              <a:t>direct search for data entries </a:t>
            </a:r>
            <a:r>
              <a:t>in leaves.</a:t>
            </a:r>
          </a:p>
          <a:p>
            <a:pPr>
              <a:spcBef>
                <a:spcPts val="600"/>
              </a:spcBef>
              <a:defRPr sz="2800"/>
            </a:pPr>
            <a:r>
              <a:t>Example where each node can hold 2 entries;</a:t>
            </a:r>
          </a:p>
        </p:txBody>
      </p:sp>
      <p:grpSp>
        <p:nvGrpSpPr>
          <p:cNvPr id="530" name="Group 6"/>
          <p:cNvGrpSpPr/>
          <p:nvPr/>
        </p:nvGrpSpPr>
        <p:grpSpPr>
          <a:xfrm>
            <a:off x="549274" y="2858293"/>
            <a:ext cx="7891464" cy="3098801"/>
            <a:chOff x="0" y="0"/>
            <a:chExt cx="7891462" cy="3098799"/>
          </a:xfrm>
        </p:grpSpPr>
        <p:sp>
          <p:nvSpPr>
            <p:cNvPr id="413" name="Freeform 7"/>
            <p:cNvSpPr/>
            <p:nvPr/>
          </p:nvSpPr>
          <p:spPr>
            <a:xfrm>
              <a:off x="0" y="2605087"/>
              <a:ext cx="1108075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4" name="Freeform 8"/>
            <p:cNvSpPr/>
            <p:nvPr/>
          </p:nvSpPr>
          <p:spPr>
            <a:xfrm>
              <a:off x="1354137" y="2605087"/>
              <a:ext cx="1109663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5" name="Freeform 9"/>
            <p:cNvSpPr/>
            <p:nvPr/>
          </p:nvSpPr>
          <p:spPr>
            <a:xfrm>
              <a:off x="2711450" y="2605087"/>
              <a:ext cx="1109663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6" name="Freeform 10"/>
            <p:cNvSpPr/>
            <p:nvPr/>
          </p:nvSpPr>
          <p:spPr>
            <a:xfrm>
              <a:off x="4068762" y="2605087"/>
              <a:ext cx="1108076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7" name="Freeform 11"/>
            <p:cNvSpPr/>
            <p:nvPr/>
          </p:nvSpPr>
          <p:spPr>
            <a:xfrm>
              <a:off x="5422900" y="2605087"/>
              <a:ext cx="1111250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8" name="Freeform 12"/>
            <p:cNvSpPr/>
            <p:nvPr/>
          </p:nvSpPr>
          <p:spPr>
            <a:xfrm>
              <a:off x="6778625" y="2605087"/>
              <a:ext cx="1112838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419" name="Freeform 13"/>
            <p:cNvSpPr/>
            <p:nvPr/>
          </p:nvSpPr>
          <p:spPr>
            <a:xfrm>
              <a:off x="1354137" y="1376362"/>
              <a:ext cx="1109663" cy="492126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22" name="Freeform 14"/>
            <p:cNvGrpSpPr/>
            <p:nvPr/>
          </p:nvGrpSpPr>
          <p:grpSpPr>
            <a:xfrm>
              <a:off x="1481137" y="1376362"/>
              <a:ext cx="1" cy="492126"/>
              <a:chOff x="0" y="0"/>
              <a:chExt cx="0" cy="492124"/>
            </a:xfrm>
          </p:grpSpPr>
          <p:sp>
            <p:nvSpPr>
              <p:cNvPr id="420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1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25" name="Freeform 15"/>
            <p:cNvGrpSpPr/>
            <p:nvPr/>
          </p:nvGrpSpPr>
          <p:grpSpPr>
            <a:xfrm>
              <a:off x="1847850" y="1376362"/>
              <a:ext cx="0" cy="492126"/>
              <a:chOff x="0" y="0"/>
              <a:chExt cx="0" cy="492124"/>
            </a:xfrm>
          </p:grpSpPr>
          <p:sp>
            <p:nvSpPr>
              <p:cNvPr id="423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4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28" name="Freeform 16"/>
            <p:cNvGrpSpPr/>
            <p:nvPr/>
          </p:nvGrpSpPr>
          <p:grpSpPr>
            <a:xfrm>
              <a:off x="1971675" y="1376362"/>
              <a:ext cx="0" cy="492126"/>
              <a:chOff x="0" y="0"/>
              <a:chExt cx="0" cy="492124"/>
            </a:xfrm>
          </p:grpSpPr>
          <p:sp>
            <p:nvSpPr>
              <p:cNvPr id="426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27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31" name="Freeform 17"/>
            <p:cNvGrpSpPr/>
            <p:nvPr/>
          </p:nvGrpSpPr>
          <p:grpSpPr>
            <a:xfrm>
              <a:off x="2343150" y="1376362"/>
              <a:ext cx="0" cy="492126"/>
              <a:chOff x="0" y="0"/>
              <a:chExt cx="0" cy="492124"/>
            </a:xfrm>
          </p:grpSpPr>
          <p:sp>
            <p:nvSpPr>
              <p:cNvPr id="429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0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32" name="Freeform 18"/>
            <p:cNvSpPr/>
            <p:nvPr/>
          </p:nvSpPr>
          <p:spPr>
            <a:xfrm>
              <a:off x="5422900" y="1376362"/>
              <a:ext cx="1111250" cy="492126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35" name="Freeform 19"/>
            <p:cNvGrpSpPr/>
            <p:nvPr/>
          </p:nvGrpSpPr>
          <p:grpSpPr>
            <a:xfrm>
              <a:off x="5548312" y="1376362"/>
              <a:ext cx="1" cy="492126"/>
              <a:chOff x="0" y="0"/>
              <a:chExt cx="0" cy="492124"/>
            </a:xfrm>
          </p:grpSpPr>
          <p:sp>
            <p:nvSpPr>
              <p:cNvPr id="433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4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38" name="Freeform 20"/>
            <p:cNvGrpSpPr/>
            <p:nvPr/>
          </p:nvGrpSpPr>
          <p:grpSpPr>
            <a:xfrm>
              <a:off x="5916612" y="1376362"/>
              <a:ext cx="1" cy="492126"/>
              <a:chOff x="0" y="0"/>
              <a:chExt cx="0" cy="492124"/>
            </a:xfrm>
          </p:grpSpPr>
          <p:sp>
            <p:nvSpPr>
              <p:cNvPr id="436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37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41" name="Freeform 21"/>
            <p:cNvGrpSpPr/>
            <p:nvPr/>
          </p:nvGrpSpPr>
          <p:grpSpPr>
            <a:xfrm>
              <a:off x="6040437" y="1376362"/>
              <a:ext cx="1" cy="492126"/>
              <a:chOff x="0" y="0"/>
              <a:chExt cx="0" cy="492124"/>
            </a:xfrm>
          </p:grpSpPr>
          <p:sp>
            <p:nvSpPr>
              <p:cNvPr id="439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0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44" name="Freeform 22"/>
            <p:cNvGrpSpPr/>
            <p:nvPr/>
          </p:nvGrpSpPr>
          <p:grpSpPr>
            <a:xfrm>
              <a:off x="6410325" y="1376362"/>
              <a:ext cx="0" cy="492126"/>
              <a:chOff x="0" y="0"/>
              <a:chExt cx="0" cy="492124"/>
            </a:xfrm>
          </p:grpSpPr>
          <p:sp>
            <p:nvSpPr>
              <p:cNvPr id="442" name="Line"/>
              <p:cNvSpPr/>
              <p:nvPr/>
            </p:nvSpPr>
            <p:spPr>
              <a:xfrm flipH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3" name="Line"/>
              <p:cNvSpPr/>
              <p:nvPr/>
            </p:nvSpPr>
            <p:spPr>
              <a:xfrm flipV="1">
                <a:off x="-1" y="0"/>
                <a:ext cx="2" cy="4921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45" name="Freeform 23"/>
            <p:cNvSpPr/>
            <p:nvPr/>
          </p:nvSpPr>
          <p:spPr>
            <a:xfrm>
              <a:off x="3327400" y="268287"/>
              <a:ext cx="1109663" cy="493713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48" name="Freeform 24"/>
            <p:cNvGrpSpPr/>
            <p:nvPr/>
          </p:nvGrpSpPr>
          <p:grpSpPr>
            <a:xfrm>
              <a:off x="3451225" y="268287"/>
              <a:ext cx="0" cy="493713"/>
              <a:chOff x="0" y="0"/>
              <a:chExt cx="0" cy="493712"/>
            </a:xfrm>
          </p:grpSpPr>
          <p:sp>
            <p:nvSpPr>
              <p:cNvPr id="446" name="Line"/>
              <p:cNvSpPr/>
              <p:nvPr/>
            </p:nvSpPr>
            <p:spPr>
              <a:xfrm flipH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47" name="Line"/>
              <p:cNvSpPr/>
              <p:nvPr/>
            </p:nvSpPr>
            <p:spPr>
              <a:xfrm flipV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51" name="Freeform 25"/>
            <p:cNvGrpSpPr/>
            <p:nvPr/>
          </p:nvGrpSpPr>
          <p:grpSpPr>
            <a:xfrm>
              <a:off x="3821112" y="268287"/>
              <a:ext cx="1" cy="493713"/>
              <a:chOff x="0" y="0"/>
              <a:chExt cx="0" cy="493712"/>
            </a:xfrm>
          </p:grpSpPr>
          <p:sp>
            <p:nvSpPr>
              <p:cNvPr id="449" name="Line"/>
              <p:cNvSpPr/>
              <p:nvPr/>
            </p:nvSpPr>
            <p:spPr>
              <a:xfrm flipH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0" name="Line"/>
              <p:cNvSpPr/>
              <p:nvPr/>
            </p:nvSpPr>
            <p:spPr>
              <a:xfrm flipV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54" name="Freeform 26"/>
            <p:cNvGrpSpPr/>
            <p:nvPr/>
          </p:nvGrpSpPr>
          <p:grpSpPr>
            <a:xfrm>
              <a:off x="3944937" y="268287"/>
              <a:ext cx="1" cy="493713"/>
              <a:chOff x="0" y="0"/>
              <a:chExt cx="0" cy="493712"/>
            </a:xfrm>
          </p:grpSpPr>
          <p:sp>
            <p:nvSpPr>
              <p:cNvPr id="452" name="Line"/>
              <p:cNvSpPr/>
              <p:nvPr/>
            </p:nvSpPr>
            <p:spPr>
              <a:xfrm flipH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3" name="Line"/>
              <p:cNvSpPr/>
              <p:nvPr/>
            </p:nvSpPr>
            <p:spPr>
              <a:xfrm flipV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57" name="Freeform 27"/>
            <p:cNvGrpSpPr/>
            <p:nvPr/>
          </p:nvGrpSpPr>
          <p:grpSpPr>
            <a:xfrm>
              <a:off x="4314825" y="268287"/>
              <a:ext cx="0" cy="493713"/>
              <a:chOff x="0" y="0"/>
              <a:chExt cx="0" cy="493712"/>
            </a:xfrm>
          </p:grpSpPr>
          <p:sp>
            <p:nvSpPr>
              <p:cNvPr id="455" name="Line"/>
              <p:cNvSpPr/>
              <p:nvPr/>
            </p:nvSpPr>
            <p:spPr>
              <a:xfrm flipH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6" name="Line"/>
              <p:cNvSpPr/>
              <p:nvPr/>
            </p:nvSpPr>
            <p:spPr>
              <a:xfrm flipV="1">
                <a:off x="-1" y="0"/>
                <a:ext cx="2" cy="4937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60" name="Freeform 28"/>
            <p:cNvGrpSpPr/>
            <p:nvPr/>
          </p:nvGrpSpPr>
          <p:grpSpPr>
            <a:xfrm>
              <a:off x="2463800" y="654049"/>
              <a:ext cx="911226" cy="661989"/>
              <a:chOff x="0" y="0"/>
              <a:chExt cx="911225" cy="661987"/>
            </a:xfrm>
          </p:grpSpPr>
          <p:sp>
            <p:nvSpPr>
              <p:cNvPr id="458" name="Line"/>
              <p:cNvSpPr/>
              <p:nvPr/>
            </p:nvSpPr>
            <p:spPr>
              <a:xfrm flipH="1">
                <a:off x="-1" y="0"/>
                <a:ext cx="911227" cy="6619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59" name="Line"/>
              <p:cNvSpPr/>
              <p:nvPr/>
            </p:nvSpPr>
            <p:spPr>
              <a:xfrm flipV="1">
                <a:off x="0" y="0"/>
                <a:ext cx="911226" cy="6619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61" name="Freeform 29"/>
            <p:cNvSpPr/>
            <p:nvPr/>
          </p:nvSpPr>
          <p:spPr>
            <a:xfrm>
              <a:off x="2463800" y="1193799"/>
              <a:ext cx="147638" cy="122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0940"/>
                  </a:moveTo>
                  <a:lnTo>
                    <a:pt x="0" y="21600"/>
                  </a:lnTo>
                  <a:lnTo>
                    <a:pt x="15097" y="0"/>
                  </a:lnTo>
                  <a:lnTo>
                    <a:pt x="21600" y="1094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64" name="Freeform 30"/>
            <p:cNvGrpSpPr/>
            <p:nvPr/>
          </p:nvGrpSpPr>
          <p:grpSpPr>
            <a:xfrm>
              <a:off x="3868737" y="622299"/>
              <a:ext cx="1539876" cy="708026"/>
              <a:chOff x="0" y="0"/>
              <a:chExt cx="1539875" cy="708024"/>
            </a:xfrm>
          </p:grpSpPr>
          <p:sp>
            <p:nvSpPr>
              <p:cNvPr id="462" name="Line"/>
              <p:cNvSpPr/>
              <p:nvPr/>
            </p:nvSpPr>
            <p:spPr>
              <a:xfrm>
                <a:off x="0" y="0"/>
                <a:ext cx="1539876" cy="70802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3" name="Line"/>
              <p:cNvSpPr/>
              <p:nvPr/>
            </p:nvSpPr>
            <p:spPr>
              <a:xfrm flipH="1" flipV="1">
                <a:off x="-1" y="-1"/>
                <a:ext cx="1539877" cy="708026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65" name="Freeform 31"/>
            <p:cNvSpPr/>
            <p:nvPr/>
          </p:nvSpPr>
          <p:spPr>
            <a:xfrm>
              <a:off x="5251450" y="1231899"/>
              <a:ext cx="157163" cy="984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582" y="0"/>
                  </a:moveTo>
                  <a:lnTo>
                    <a:pt x="21600" y="21600"/>
                  </a:lnTo>
                  <a:lnTo>
                    <a:pt x="0" y="15329"/>
                  </a:lnTo>
                  <a:lnTo>
                    <a:pt x="4582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68" name="Freeform 32"/>
            <p:cNvGrpSpPr/>
            <p:nvPr/>
          </p:nvGrpSpPr>
          <p:grpSpPr>
            <a:xfrm>
              <a:off x="985837" y="1790699"/>
              <a:ext cx="430214" cy="769939"/>
              <a:chOff x="0" y="0"/>
              <a:chExt cx="430212" cy="769937"/>
            </a:xfrm>
          </p:grpSpPr>
          <p:sp>
            <p:nvSpPr>
              <p:cNvPr id="466" name="Line"/>
              <p:cNvSpPr/>
              <p:nvPr/>
            </p:nvSpPr>
            <p:spPr>
              <a:xfrm flipH="1">
                <a:off x="-1" y="0"/>
                <a:ext cx="430214" cy="7699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67" name="Line"/>
              <p:cNvSpPr/>
              <p:nvPr/>
            </p:nvSpPr>
            <p:spPr>
              <a:xfrm flipV="1">
                <a:off x="-1" y="0"/>
                <a:ext cx="430214" cy="7699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69" name="Freeform 33"/>
            <p:cNvSpPr/>
            <p:nvPr/>
          </p:nvSpPr>
          <p:spPr>
            <a:xfrm>
              <a:off x="985837" y="2406649"/>
              <a:ext cx="107951" cy="15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5567"/>
                  </a:moveTo>
                  <a:lnTo>
                    <a:pt x="0" y="21600"/>
                  </a:lnTo>
                  <a:lnTo>
                    <a:pt x="8259" y="0"/>
                  </a:lnTo>
                  <a:lnTo>
                    <a:pt x="21600" y="5567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72" name="Freeform 34"/>
            <p:cNvGrpSpPr/>
            <p:nvPr/>
          </p:nvGrpSpPr>
          <p:grpSpPr>
            <a:xfrm>
              <a:off x="1909762" y="1760537"/>
              <a:ext cx="1" cy="800101"/>
              <a:chOff x="0" y="0"/>
              <a:chExt cx="0" cy="800099"/>
            </a:xfrm>
          </p:grpSpPr>
          <p:sp>
            <p:nvSpPr>
              <p:cNvPr id="470" name="Line"/>
              <p:cNvSpPr/>
              <p:nvPr/>
            </p:nvSpPr>
            <p:spPr>
              <a:xfrm flipH="1">
                <a:off x="-1" y="0"/>
                <a:ext cx="1" cy="80010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1" name="Line"/>
              <p:cNvSpPr/>
              <p:nvPr/>
            </p:nvSpPr>
            <p:spPr>
              <a:xfrm flipV="1">
                <a:off x="0" y="0"/>
                <a:ext cx="1" cy="80010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73" name="Freeform 35"/>
            <p:cNvSpPr/>
            <p:nvPr/>
          </p:nvSpPr>
          <p:spPr>
            <a:xfrm>
              <a:off x="1871662" y="2406649"/>
              <a:ext cx="77789" cy="1539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58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76" name="Freeform 36"/>
            <p:cNvGrpSpPr/>
            <p:nvPr/>
          </p:nvGrpSpPr>
          <p:grpSpPr>
            <a:xfrm>
              <a:off x="2403475" y="1730374"/>
              <a:ext cx="338138" cy="814389"/>
              <a:chOff x="0" y="0"/>
              <a:chExt cx="338137" cy="814387"/>
            </a:xfrm>
          </p:grpSpPr>
          <p:sp>
            <p:nvSpPr>
              <p:cNvPr id="474" name="Line"/>
              <p:cNvSpPr/>
              <p:nvPr/>
            </p:nvSpPr>
            <p:spPr>
              <a:xfrm>
                <a:off x="-1" y="0"/>
                <a:ext cx="338139" cy="81438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5" name="Line"/>
              <p:cNvSpPr/>
              <p:nvPr/>
            </p:nvSpPr>
            <p:spPr>
              <a:xfrm flipH="1" flipV="1">
                <a:off x="0" y="-1"/>
                <a:ext cx="338138" cy="814389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77" name="Freeform 37"/>
            <p:cNvSpPr/>
            <p:nvPr/>
          </p:nvSpPr>
          <p:spPr>
            <a:xfrm>
              <a:off x="2647950" y="2387599"/>
              <a:ext cx="93663" cy="1571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6475" y="0"/>
                  </a:moveTo>
                  <a:lnTo>
                    <a:pt x="21600" y="21600"/>
                  </a:lnTo>
                  <a:lnTo>
                    <a:pt x="0" y="3927"/>
                  </a:lnTo>
                  <a:lnTo>
                    <a:pt x="1647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80" name="Freeform 38"/>
            <p:cNvGrpSpPr/>
            <p:nvPr/>
          </p:nvGrpSpPr>
          <p:grpSpPr>
            <a:xfrm>
              <a:off x="5084762" y="1744662"/>
              <a:ext cx="401639" cy="785813"/>
              <a:chOff x="0" y="0"/>
              <a:chExt cx="401637" cy="785812"/>
            </a:xfrm>
          </p:grpSpPr>
          <p:sp>
            <p:nvSpPr>
              <p:cNvPr id="478" name="Line"/>
              <p:cNvSpPr/>
              <p:nvPr/>
            </p:nvSpPr>
            <p:spPr>
              <a:xfrm flipH="1">
                <a:off x="0" y="0"/>
                <a:ext cx="401638" cy="7858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79" name="Line"/>
              <p:cNvSpPr/>
              <p:nvPr/>
            </p:nvSpPr>
            <p:spPr>
              <a:xfrm flipV="1">
                <a:off x="-1" y="0"/>
                <a:ext cx="401639" cy="78581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1" name="Freeform 39"/>
            <p:cNvSpPr/>
            <p:nvPr/>
          </p:nvSpPr>
          <p:spPr>
            <a:xfrm>
              <a:off x="5084762" y="2376487"/>
              <a:ext cx="104776" cy="15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676"/>
                  </a:moveTo>
                  <a:lnTo>
                    <a:pt x="0" y="21600"/>
                  </a:lnTo>
                  <a:lnTo>
                    <a:pt x="7527" y="0"/>
                  </a:lnTo>
                  <a:lnTo>
                    <a:pt x="21600" y="4676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84" name="Freeform 40"/>
            <p:cNvGrpSpPr/>
            <p:nvPr/>
          </p:nvGrpSpPr>
          <p:grpSpPr>
            <a:xfrm>
              <a:off x="5978525" y="1760537"/>
              <a:ext cx="0" cy="754063"/>
              <a:chOff x="0" y="0"/>
              <a:chExt cx="0" cy="754062"/>
            </a:xfrm>
          </p:grpSpPr>
          <p:sp>
            <p:nvSpPr>
              <p:cNvPr id="482" name="Line"/>
              <p:cNvSpPr/>
              <p:nvPr/>
            </p:nvSpPr>
            <p:spPr>
              <a:xfrm flipH="1">
                <a:off x="-1" y="0"/>
                <a:ext cx="1" cy="7540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3" name="Line"/>
              <p:cNvSpPr/>
              <p:nvPr/>
            </p:nvSpPr>
            <p:spPr>
              <a:xfrm flipV="1">
                <a:off x="0" y="0"/>
                <a:ext cx="1" cy="7540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5" name="Freeform 41"/>
            <p:cNvSpPr/>
            <p:nvPr/>
          </p:nvSpPr>
          <p:spPr>
            <a:xfrm>
              <a:off x="5940425" y="2360612"/>
              <a:ext cx="76201" cy="15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lnTo>
                    <a:pt x="10800" y="21600"/>
                  </a:ln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88" name="Freeform 42"/>
            <p:cNvGrpSpPr/>
            <p:nvPr/>
          </p:nvGrpSpPr>
          <p:grpSpPr>
            <a:xfrm>
              <a:off x="6472237" y="1774824"/>
              <a:ext cx="400051" cy="755651"/>
              <a:chOff x="0" y="0"/>
              <a:chExt cx="400050" cy="755649"/>
            </a:xfrm>
          </p:grpSpPr>
          <p:sp>
            <p:nvSpPr>
              <p:cNvPr id="486" name="Line"/>
              <p:cNvSpPr/>
              <p:nvPr/>
            </p:nvSpPr>
            <p:spPr>
              <a:xfrm>
                <a:off x="0" y="0"/>
                <a:ext cx="400051" cy="7556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87" name="Line"/>
              <p:cNvSpPr/>
              <p:nvPr/>
            </p:nvSpPr>
            <p:spPr>
              <a:xfrm flipH="1" flipV="1">
                <a:off x="0" y="0"/>
                <a:ext cx="400051" cy="7556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489" name="Freeform 43"/>
            <p:cNvSpPr/>
            <p:nvPr/>
          </p:nvSpPr>
          <p:spPr>
            <a:xfrm>
              <a:off x="6767512" y="2376487"/>
              <a:ext cx="104776" cy="153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3745" y="0"/>
                  </a:moveTo>
                  <a:lnTo>
                    <a:pt x="21600" y="21600"/>
                  </a:lnTo>
                  <a:lnTo>
                    <a:pt x="0" y="4899"/>
                  </a:lnTo>
                  <a:lnTo>
                    <a:pt x="13745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492" name="Freeform 44"/>
            <p:cNvGrpSpPr/>
            <p:nvPr/>
          </p:nvGrpSpPr>
          <p:grpSpPr>
            <a:xfrm>
              <a:off x="554037" y="2620962"/>
              <a:ext cx="1" cy="447675"/>
              <a:chOff x="0" y="0"/>
              <a:chExt cx="0" cy="447674"/>
            </a:xfrm>
          </p:grpSpPr>
          <p:sp>
            <p:nvSpPr>
              <p:cNvPr id="490" name="Line"/>
              <p:cNvSpPr/>
              <p:nvPr/>
            </p:nvSpPr>
            <p:spPr>
              <a:xfrm flipH="1">
                <a:off x="-1" y="0"/>
                <a:ext cx="1" cy="44767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1" name="Line"/>
              <p:cNvSpPr/>
              <p:nvPr/>
            </p:nvSpPr>
            <p:spPr>
              <a:xfrm flipV="1">
                <a:off x="-1" y="0"/>
                <a:ext cx="2" cy="447675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95" name="Freeform 45"/>
            <p:cNvGrpSpPr/>
            <p:nvPr/>
          </p:nvGrpSpPr>
          <p:grpSpPr>
            <a:xfrm>
              <a:off x="1927225" y="2605087"/>
              <a:ext cx="0" cy="463550"/>
              <a:chOff x="0" y="0"/>
              <a:chExt cx="0" cy="463549"/>
            </a:xfrm>
          </p:grpSpPr>
          <p:sp>
            <p:nvSpPr>
              <p:cNvPr id="493" name="Line"/>
              <p:cNvSpPr/>
              <p:nvPr/>
            </p:nvSpPr>
            <p:spPr>
              <a:xfrm flipH="1">
                <a:off x="-1" y="0"/>
                <a:ext cx="1" cy="4635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4" name="Line"/>
              <p:cNvSpPr/>
              <p:nvPr/>
            </p:nvSpPr>
            <p:spPr>
              <a:xfrm flipV="1">
                <a:off x="-1" y="0"/>
                <a:ext cx="2" cy="4635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498" name="Freeform 46"/>
            <p:cNvGrpSpPr/>
            <p:nvPr/>
          </p:nvGrpSpPr>
          <p:grpSpPr>
            <a:xfrm>
              <a:off x="3267075" y="2605087"/>
              <a:ext cx="0" cy="477838"/>
              <a:chOff x="0" y="0"/>
              <a:chExt cx="0" cy="477837"/>
            </a:xfrm>
          </p:grpSpPr>
          <p:sp>
            <p:nvSpPr>
              <p:cNvPr id="496" name="Line"/>
              <p:cNvSpPr/>
              <p:nvPr/>
            </p:nvSpPr>
            <p:spPr>
              <a:xfrm flipH="1">
                <a:off x="-1" y="0"/>
                <a:ext cx="1" cy="4778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497" name="Line"/>
              <p:cNvSpPr/>
              <p:nvPr/>
            </p:nvSpPr>
            <p:spPr>
              <a:xfrm flipV="1">
                <a:off x="-1" y="0"/>
                <a:ext cx="2" cy="4778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01" name="Freeform 47"/>
            <p:cNvGrpSpPr/>
            <p:nvPr/>
          </p:nvGrpSpPr>
          <p:grpSpPr>
            <a:xfrm>
              <a:off x="4605337" y="2620962"/>
              <a:ext cx="1" cy="431800"/>
              <a:chOff x="0" y="0"/>
              <a:chExt cx="0" cy="431799"/>
            </a:xfrm>
          </p:grpSpPr>
          <p:sp>
            <p:nvSpPr>
              <p:cNvPr id="499" name="Line"/>
              <p:cNvSpPr/>
              <p:nvPr/>
            </p:nvSpPr>
            <p:spPr>
              <a:xfrm flipH="1">
                <a:off x="-1" y="0"/>
                <a:ext cx="1" cy="43180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0" name="Line"/>
              <p:cNvSpPr/>
              <p:nvPr/>
            </p:nvSpPr>
            <p:spPr>
              <a:xfrm flipV="1">
                <a:off x="-1" y="0"/>
                <a:ext cx="2" cy="43180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04" name="Freeform 48"/>
            <p:cNvGrpSpPr/>
            <p:nvPr/>
          </p:nvGrpSpPr>
          <p:grpSpPr>
            <a:xfrm>
              <a:off x="5964237" y="2620962"/>
              <a:ext cx="1" cy="461963"/>
              <a:chOff x="0" y="0"/>
              <a:chExt cx="0" cy="461962"/>
            </a:xfrm>
          </p:grpSpPr>
          <p:sp>
            <p:nvSpPr>
              <p:cNvPr id="502" name="Line"/>
              <p:cNvSpPr/>
              <p:nvPr/>
            </p:nvSpPr>
            <p:spPr>
              <a:xfrm flipH="1">
                <a:off x="-1" y="0"/>
                <a:ext cx="1" cy="461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3" name="Line"/>
              <p:cNvSpPr/>
              <p:nvPr/>
            </p:nvSpPr>
            <p:spPr>
              <a:xfrm flipV="1">
                <a:off x="-1" y="0"/>
                <a:ext cx="2" cy="461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07" name="Freeform 49"/>
            <p:cNvGrpSpPr/>
            <p:nvPr/>
          </p:nvGrpSpPr>
          <p:grpSpPr>
            <a:xfrm>
              <a:off x="7304087" y="2620962"/>
              <a:ext cx="1" cy="461963"/>
              <a:chOff x="0" y="0"/>
              <a:chExt cx="0" cy="461962"/>
            </a:xfrm>
          </p:grpSpPr>
          <p:sp>
            <p:nvSpPr>
              <p:cNvPr id="505" name="Line"/>
              <p:cNvSpPr/>
              <p:nvPr/>
            </p:nvSpPr>
            <p:spPr>
              <a:xfrm flipH="1">
                <a:off x="-1" y="0"/>
                <a:ext cx="1" cy="461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6" name="Line"/>
              <p:cNvSpPr/>
              <p:nvPr/>
            </p:nvSpPr>
            <p:spPr>
              <a:xfrm flipV="1">
                <a:off x="-1" y="0"/>
                <a:ext cx="2" cy="461963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10" name="Freeform 50"/>
            <p:cNvGrpSpPr/>
            <p:nvPr/>
          </p:nvGrpSpPr>
          <p:grpSpPr>
            <a:xfrm>
              <a:off x="2849562" y="114299"/>
              <a:ext cx="401639" cy="122239"/>
              <a:chOff x="0" y="0"/>
              <a:chExt cx="401637" cy="122237"/>
            </a:xfrm>
          </p:grpSpPr>
          <p:sp>
            <p:nvSpPr>
              <p:cNvPr id="508" name="Line"/>
              <p:cNvSpPr/>
              <p:nvPr/>
            </p:nvSpPr>
            <p:spPr>
              <a:xfrm>
                <a:off x="0" y="0"/>
                <a:ext cx="401638" cy="1222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09" name="Line"/>
              <p:cNvSpPr/>
              <p:nvPr/>
            </p:nvSpPr>
            <p:spPr>
              <a:xfrm flipH="1" flipV="1">
                <a:off x="-1" y="0"/>
                <a:ext cx="401639" cy="1222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11" name="Freeform 51"/>
            <p:cNvSpPr/>
            <p:nvPr/>
          </p:nvSpPr>
          <p:spPr>
            <a:xfrm>
              <a:off x="3092450" y="157162"/>
              <a:ext cx="158751" cy="79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240" y="0"/>
                  </a:moveTo>
                  <a:lnTo>
                    <a:pt x="21600" y="21600"/>
                  </a:lnTo>
                  <a:lnTo>
                    <a:pt x="0" y="19440"/>
                  </a:lnTo>
                  <a:lnTo>
                    <a:pt x="3240" y="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12" name="Rectangle 52"/>
            <p:cNvSpPr txBox="1"/>
            <p:nvPr/>
          </p:nvSpPr>
          <p:spPr>
            <a:xfrm>
              <a:off x="46037" y="2690812"/>
              <a:ext cx="352669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10*</a:t>
              </a:r>
            </a:p>
          </p:txBody>
        </p:sp>
        <p:sp>
          <p:nvSpPr>
            <p:cNvPr id="513" name="Rectangle 53"/>
            <p:cNvSpPr txBox="1"/>
            <p:nvPr/>
          </p:nvSpPr>
          <p:spPr>
            <a:xfrm>
              <a:off x="585787" y="2690812"/>
              <a:ext cx="352669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15*</a:t>
              </a:r>
            </a:p>
          </p:txBody>
        </p:sp>
        <p:sp>
          <p:nvSpPr>
            <p:cNvPr id="514" name="Rectangle 54"/>
            <p:cNvSpPr txBox="1"/>
            <p:nvPr/>
          </p:nvSpPr>
          <p:spPr>
            <a:xfrm>
              <a:off x="1403350" y="2690812"/>
              <a:ext cx="352668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20*</a:t>
              </a:r>
            </a:p>
          </p:txBody>
        </p:sp>
        <p:sp>
          <p:nvSpPr>
            <p:cNvPr id="515" name="Rectangle 55"/>
            <p:cNvSpPr txBox="1"/>
            <p:nvPr/>
          </p:nvSpPr>
          <p:spPr>
            <a:xfrm>
              <a:off x="1971675" y="2690812"/>
              <a:ext cx="352668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27*</a:t>
              </a:r>
            </a:p>
          </p:txBody>
        </p:sp>
        <p:sp>
          <p:nvSpPr>
            <p:cNvPr id="516" name="Rectangle 56"/>
            <p:cNvSpPr txBox="1"/>
            <p:nvPr/>
          </p:nvSpPr>
          <p:spPr>
            <a:xfrm>
              <a:off x="2773362" y="2690812"/>
              <a:ext cx="352669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33*</a:t>
              </a:r>
            </a:p>
          </p:txBody>
        </p:sp>
        <p:sp>
          <p:nvSpPr>
            <p:cNvPr id="517" name="Rectangle 57"/>
            <p:cNvSpPr txBox="1"/>
            <p:nvPr/>
          </p:nvSpPr>
          <p:spPr>
            <a:xfrm>
              <a:off x="3297237" y="2690812"/>
              <a:ext cx="352669" cy="27717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37*</a:t>
              </a:r>
            </a:p>
          </p:txBody>
        </p:sp>
        <p:sp>
          <p:nvSpPr>
            <p:cNvPr id="518" name="Rectangle 58"/>
            <p:cNvSpPr txBox="1"/>
            <p:nvPr/>
          </p:nvSpPr>
          <p:spPr>
            <a:xfrm>
              <a:off x="4129087" y="2689224"/>
              <a:ext cx="35266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40*</a:t>
              </a:r>
            </a:p>
          </p:txBody>
        </p:sp>
        <p:sp>
          <p:nvSpPr>
            <p:cNvPr id="519" name="Rectangle 59"/>
            <p:cNvSpPr txBox="1"/>
            <p:nvPr/>
          </p:nvSpPr>
          <p:spPr>
            <a:xfrm>
              <a:off x="4654550" y="2673349"/>
              <a:ext cx="352668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46*</a:t>
              </a:r>
            </a:p>
          </p:txBody>
        </p:sp>
        <p:sp>
          <p:nvSpPr>
            <p:cNvPr id="520" name="Rectangle 60"/>
            <p:cNvSpPr txBox="1"/>
            <p:nvPr/>
          </p:nvSpPr>
          <p:spPr>
            <a:xfrm>
              <a:off x="5456237" y="2689224"/>
              <a:ext cx="35266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51*</a:t>
              </a:r>
            </a:p>
          </p:txBody>
        </p:sp>
        <p:sp>
          <p:nvSpPr>
            <p:cNvPr id="521" name="Rectangle 61"/>
            <p:cNvSpPr txBox="1"/>
            <p:nvPr/>
          </p:nvSpPr>
          <p:spPr>
            <a:xfrm>
              <a:off x="6042025" y="2673349"/>
              <a:ext cx="352668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55*</a:t>
              </a:r>
            </a:p>
          </p:txBody>
        </p:sp>
        <p:sp>
          <p:nvSpPr>
            <p:cNvPr id="522" name="Rectangle 62"/>
            <p:cNvSpPr txBox="1"/>
            <p:nvPr/>
          </p:nvSpPr>
          <p:spPr>
            <a:xfrm>
              <a:off x="6811962" y="2705099"/>
              <a:ext cx="35266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63*</a:t>
              </a:r>
            </a:p>
          </p:txBody>
        </p:sp>
        <p:sp>
          <p:nvSpPr>
            <p:cNvPr id="523" name="Rectangle 63"/>
            <p:cNvSpPr txBox="1"/>
            <p:nvPr/>
          </p:nvSpPr>
          <p:spPr>
            <a:xfrm>
              <a:off x="7367587" y="2689224"/>
              <a:ext cx="35266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97*</a:t>
              </a:r>
            </a:p>
          </p:txBody>
        </p:sp>
        <p:sp>
          <p:nvSpPr>
            <p:cNvPr id="524" name="Rectangle 64"/>
            <p:cNvSpPr txBox="1"/>
            <p:nvPr/>
          </p:nvSpPr>
          <p:spPr>
            <a:xfrm>
              <a:off x="1477962" y="1444624"/>
              <a:ext cx="28841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20</a:t>
              </a:r>
            </a:p>
          </p:txBody>
        </p:sp>
        <p:sp>
          <p:nvSpPr>
            <p:cNvPr id="525" name="Rectangle 65"/>
            <p:cNvSpPr txBox="1"/>
            <p:nvPr/>
          </p:nvSpPr>
          <p:spPr>
            <a:xfrm>
              <a:off x="1971675" y="1444624"/>
              <a:ext cx="288418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33</a:t>
              </a:r>
            </a:p>
          </p:txBody>
        </p:sp>
        <p:sp>
          <p:nvSpPr>
            <p:cNvPr id="526" name="Rectangle 66"/>
            <p:cNvSpPr txBox="1"/>
            <p:nvPr/>
          </p:nvSpPr>
          <p:spPr>
            <a:xfrm>
              <a:off x="5548312" y="1443037"/>
              <a:ext cx="28841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51</a:t>
              </a:r>
            </a:p>
          </p:txBody>
        </p:sp>
        <p:sp>
          <p:nvSpPr>
            <p:cNvPr id="527" name="Rectangle 67"/>
            <p:cNvSpPr txBox="1"/>
            <p:nvPr/>
          </p:nvSpPr>
          <p:spPr>
            <a:xfrm>
              <a:off x="6024562" y="1443037"/>
              <a:ext cx="28841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63</a:t>
              </a:r>
            </a:p>
          </p:txBody>
        </p:sp>
        <p:sp>
          <p:nvSpPr>
            <p:cNvPr id="528" name="Rectangle 68"/>
            <p:cNvSpPr txBox="1"/>
            <p:nvPr/>
          </p:nvSpPr>
          <p:spPr>
            <a:xfrm>
              <a:off x="3436937" y="336549"/>
              <a:ext cx="288419" cy="27717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40</a:t>
              </a:r>
            </a:p>
          </p:txBody>
        </p:sp>
        <p:sp>
          <p:nvSpPr>
            <p:cNvPr id="529" name="Rectangle 69"/>
            <p:cNvSpPr txBox="1"/>
            <p:nvPr/>
          </p:nvSpPr>
          <p:spPr>
            <a:xfrm>
              <a:off x="2092324" y="0"/>
              <a:ext cx="509602" cy="28946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400">
                  <a:solidFill>
                    <a:srgbClr val="000000"/>
                  </a:solidFill>
                </a:defRPr>
              </a:lvl1pPr>
            </a:lstStyle>
            <a:p>
              <a:pPr/>
              <a:r>
                <a:t>Root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4" name="Group 20"/>
          <p:cNvGrpSpPr/>
          <p:nvPr/>
        </p:nvGrpSpPr>
        <p:grpSpPr>
          <a:xfrm>
            <a:off x="6248399" y="2286000"/>
            <a:ext cx="1854918" cy="1295400"/>
            <a:chOff x="0" y="0"/>
            <a:chExt cx="1854916" cy="1295400"/>
          </a:xfrm>
        </p:grpSpPr>
        <p:sp>
          <p:nvSpPr>
            <p:cNvPr id="532" name="Rectangle 11"/>
            <p:cNvSpPr txBox="1"/>
            <p:nvPr/>
          </p:nvSpPr>
          <p:spPr>
            <a:xfrm>
              <a:off x="304800" y="457199"/>
              <a:ext cx="1268823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Data Pages</a:t>
              </a:r>
            </a:p>
          </p:txBody>
        </p:sp>
        <p:sp>
          <p:nvSpPr>
            <p:cNvPr id="533" name="Rectangle 15"/>
            <p:cNvSpPr/>
            <p:nvPr/>
          </p:nvSpPr>
          <p:spPr>
            <a:xfrm>
              <a:off x="-1" y="0"/>
              <a:ext cx="1854918" cy="12954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35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pPr/>
            <a:r>
              <a:t>ISAM has a STATIC Index Structure</a:t>
            </a:r>
          </a:p>
        </p:txBody>
      </p:sp>
      <p:sp>
        <p:nvSpPr>
          <p:cNvPr id="536" name="Rectangle 5"/>
          <p:cNvSpPr txBox="1"/>
          <p:nvPr>
            <p:ph type="body" idx="1"/>
          </p:nvPr>
        </p:nvSpPr>
        <p:spPr>
          <a:xfrm>
            <a:off x="152400" y="990600"/>
            <a:ext cx="7772400" cy="411480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600"/>
              </a:spcBef>
              <a:buSzTx/>
              <a:buNone/>
              <a:defRPr i="1" sz="2800"/>
            </a:pPr>
            <a:r>
              <a:t>	File creation</a:t>
            </a:r>
            <a:r>
              <a:rPr i="0"/>
              <a:t>:  </a:t>
            </a:r>
            <a:endParaRPr i="0"/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leaf (data) pages sequentially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Sort records by search key 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index pages</a:t>
            </a:r>
          </a:p>
          <a:p>
            <a:pPr lvl="1" marL="914400" indent="-514350">
              <a:spcBef>
                <a:spcPts val="600"/>
              </a:spcBef>
              <a:buClrTx/>
              <a:buFontTx/>
              <a:buAutoNum type="arabicPeriod" startAt="1"/>
              <a:defRPr sz="2800"/>
            </a:pPr>
            <a:r>
              <a:t>Allocate overflow pages</a:t>
            </a:r>
          </a:p>
          <a:p>
            <a:pPr>
              <a:spcBef>
                <a:spcPts val="600"/>
              </a:spcBef>
              <a:buSzTx/>
              <a:buNone/>
              <a:defRPr sz="2800"/>
            </a:pPr>
            <a:r>
              <a:t> </a:t>
            </a:r>
          </a:p>
        </p:txBody>
      </p:sp>
      <p:sp>
        <p:nvSpPr>
          <p:cNvPr id="537" name="Rectangle 6"/>
          <p:cNvSpPr txBox="1"/>
          <p:nvPr/>
        </p:nvSpPr>
        <p:spPr>
          <a:xfrm>
            <a:off x="152400" y="5715000"/>
            <a:ext cx="8628883" cy="8932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/>
          <a:p>
            <a:pPr>
              <a:spcBef>
                <a:spcPts val="600"/>
              </a:spcBef>
              <a:defRPr sz="2400"/>
            </a:pPr>
            <a:r>
              <a:t> </a:t>
            </a:r>
            <a:r>
              <a:rPr b="1" sz="2800" u="sng">
                <a:solidFill>
                  <a:schemeClr val="accent2"/>
                </a:solidFill>
              </a:rPr>
              <a:t>Static tree structure</a:t>
            </a:r>
            <a:r>
              <a:rPr sz="2800">
                <a:solidFill>
                  <a:schemeClr val="accent2"/>
                </a:solidFill>
              </a:rPr>
              <a:t>:  </a:t>
            </a:r>
            <a:r>
              <a:rPr i="1" sz="2800">
                <a:solidFill>
                  <a:schemeClr val="accent2"/>
                </a:solidFill>
              </a:rPr>
              <a:t>inserts/deletes affect only leaf pages</a:t>
            </a:r>
            <a:r>
              <a:rPr sz="2800">
                <a:solidFill>
                  <a:schemeClr val="accent2"/>
                </a:solidFill>
              </a:rPr>
              <a:t>.</a:t>
            </a:r>
          </a:p>
        </p:txBody>
      </p:sp>
      <p:sp>
        <p:nvSpPr>
          <p:cNvPr id="538" name="TextBox 14"/>
          <p:cNvSpPr txBox="1"/>
          <p:nvPr/>
        </p:nvSpPr>
        <p:spPr>
          <a:xfrm>
            <a:off x="5867399" y="5024437"/>
            <a:ext cx="2424967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>
              <a:defRPr sz="2400"/>
            </a:lvl1pPr>
          </a:lstStyle>
          <a:p>
            <a:pPr/>
            <a:r>
              <a:t>ISAM File Layout</a:t>
            </a:r>
          </a:p>
        </p:txBody>
      </p:sp>
      <p:grpSp>
        <p:nvGrpSpPr>
          <p:cNvPr id="541" name="Group 19"/>
          <p:cNvGrpSpPr/>
          <p:nvPr/>
        </p:nvGrpSpPr>
        <p:grpSpPr>
          <a:xfrm>
            <a:off x="6248400" y="3581400"/>
            <a:ext cx="1854200" cy="685800"/>
            <a:chOff x="0" y="0"/>
            <a:chExt cx="1854200" cy="685800"/>
          </a:xfrm>
        </p:grpSpPr>
        <p:sp>
          <p:nvSpPr>
            <p:cNvPr id="539" name="Rectangle 12"/>
            <p:cNvSpPr txBox="1"/>
            <p:nvPr/>
          </p:nvSpPr>
          <p:spPr>
            <a:xfrm>
              <a:off x="259023" y="152399"/>
              <a:ext cx="1364756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Index Pages</a:t>
              </a:r>
            </a:p>
          </p:txBody>
        </p:sp>
        <p:sp>
          <p:nvSpPr>
            <p:cNvPr id="540" name="Rectangle 16"/>
            <p:cNvSpPr/>
            <p:nvPr/>
          </p:nvSpPr>
          <p:spPr>
            <a:xfrm>
              <a:off x="0" y="0"/>
              <a:ext cx="1854200" cy="6858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44" name="Group 18"/>
          <p:cNvGrpSpPr/>
          <p:nvPr/>
        </p:nvGrpSpPr>
        <p:grpSpPr>
          <a:xfrm>
            <a:off x="6248400" y="4267200"/>
            <a:ext cx="1854200" cy="685800"/>
            <a:chOff x="0" y="0"/>
            <a:chExt cx="1854200" cy="685800"/>
          </a:xfrm>
        </p:grpSpPr>
        <p:sp>
          <p:nvSpPr>
            <p:cNvPr id="542" name="Rectangle 13"/>
            <p:cNvSpPr txBox="1"/>
            <p:nvPr/>
          </p:nvSpPr>
          <p:spPr>
            <a:xfrm>
              <a:off x="36257" y="152399"/>
              <a:ext cx="1712537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Overflow pages</a:t>
              </a:r>
            </a:p>
          </p:txBody>
        </p:sp>
        <p:sp>
          <p:nvSpPr>
            <p:cNvPr id="543" name="Rectangle 17"/>
            <p:cNvSpPr/>
            <p:nvPr/>
          </p:nvSpPr>
          <p:spPr>
            <a:xfrm>
              <a:off x="0" y="0"/>
              <a:ext cx="1854200" cy="685800"/>
            </a:xfrm>
            <a:prstGeom prst="rect">
              <a:avLst/>
            </a:prstGeom>
            <a:noFill/>
            <a:ln w="12700" cap="flat">
              <a:solidFill>
                <a:srgbClr val="40404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3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5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after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Class="entr" nodeType="afterEffect" presetSubtype="0" presetID="1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5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Class="entr" nodeType="afterEffect" presetSubtype="0" presetID="1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9" fill="hold"/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afterEffect" presetSubtype="0" presetID="1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541" grpId="4"/>
      <p:bldP build="whole" bldLvl="1" animBg="1" rev="0" advAuto="0" spid="544" grpId="5"/>
      <p:bldP build="whole" bldLvl="1" animBg="1" rev="0" advAuto="0" spid="534" grpId="3"/>
      <p:bldP build="p" bldLvl="1" animBg="1" rev="0" advAuto="0" spid="536" grpId="1"/>
      <p:bldP build="whole" bldLvl="1" animBg="1" rev="0" advAuto="0" spid="538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ISAM (continued)</a:t>
            </a:r>
          </a:p>
        </p:txBody>
      </p:sp>
      <p:sp>
        <p:nvSpPr>
          <p:cNvPr id="547" name="Rectangle 5"/>
          <p:cNvSpPr txBox="1"/>
          <p:nvPr>
            <p:ph type="body" idx="1"/>
          </p:nvPr>
        </p:nvSpPr>
        <p:spPr>
          <a:xfrm>
            <a:off x="368973" y="1683529"/>
            <a:ext cx="7772401" cy="41148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>
                <a:solidFill>
                  <a:srgbClr val="FF0000"/>
                </a:solidFill>
              </a:defRPr>
            </a:pPr>
            <a:r>
              <a:t>	</a:t>
            </a:r>
            <a:r>
              <a:rPr u="sng"/>
              <a:t>Search</a:t>
            </a:r>
            <a:r>
              <a:rPr i="0"/>
              <a:t>:</a:t>
            </a:r>
            <a:r>
              <a:rPr i="0">
                <a:solidFill>
                  <a:srgbClr val="404040"/>
                </a:solidFill>
              </a:rPr>
              <a:t>  Start at root; use key comparisons to navigate to leaf.  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Cost = log </a:t>
            </a:r>
            <a:r>
              <a:rPr baseline="-25000"/>
              <a:t>F </a:t>
            </a:r>
            <a:r>
              <a:t>N           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F = # entries/pg (i.e., fanout)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sz="2500"/>
            </a:pPr>
            <a:r>
              <a:t>			N = # leaf pgs</a:t>
            </a:r>
            <a:endParaRPr sz="2900"/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buClrTx/>
              <a:defRPr sz="2500"/>
            </a:pPr>
            <a:r>
              <a:t> no need for `next-leaf-page’ pointers.  (Why?)</a:t>
            </a:r>
          </a:p>
          <a:p>
            <a:pPr lvl="1" marL="742950" indent="-285750">
              <a:lnSpc>
                <a:spcPct val="80000"/>
              </a:lnSpc>
              <a:spcBef>
                <a:spcPts val="600"/>
              </a:spcBef>
              <a:buClrTx/>
              <a:defRPr sz="2500"/>
            </a:pPr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/>
            </a:pPr>
            <a:r>
              <a:t>  </a:t>
            </a:r>
            <a:r>
              <a:rPr u="sng">
                <a:solidFill>
                  <a:srgbClr val="FF0000"/>
                </a:solidFill>
              </a:rPr>
              <a:t>Insert</a:t>
            </a:r>
            <a:r>
              <a:rPr i="0">
                <a:solidFill>
                  <a:srgbClr val="FF0000"/>
                </a:solidFill>
              </a:rPr>
              <a:t>:</a:t>
            </a:r>
            <a:r>
              <a:rPr i="0"/>
              <a:t>  Find leaf that data entry belongs to, and put it there.  Overflow page if necessary.</a:t>
            </a:r>
            <a:endParaRPr sz="2900"/>
          </a:p>
          <a:p>
            <a:pPr>
              <a:lnSpc>
                <a:spcPct val="80000"/>
              </a:lnSpc>
              <a:spcBef>
                <a:spcPts val="600"/>
              </a:spcBef>
              <a:buSzTx/>
              <a:buNone/>
              <a:defRPr i="1" sz="2500">
                <a:solidFill>
                  <a:srgbClr val="FF0000"/>
                </a:solidFill>
              </a:defRPr>
            </a:pPr>
            <a:r>
              <a:t> </a:t>
            </a:r>
            <a:r>
              <a:rPr u="sng"/>
              <a:t>Delete</a:t>
            </a:r>
            <a:r>
              <a:rPr i="0"/>
              <a:t>:</a:t>
            </a:r>
            <a:r>
              <a:rPr i="0">
                <a:solidFill>
                  <a:srgbClr val="404040"/>
                </a:solidFill>
              </a:rPr>
              <a:t>  Find; remove from leaf; if empty de-allocate. </a:t>
            </a:r>
          </a:p>
        </p:txBody>
      </p:sp>
      <p:grpSp>
        <p:nvGrpSpPr>
          <p:cNvPr id="558" name="Group 14"/>
          <p:cNvGrpSpPr/>
          <p:nvPr/>
        </p:nvGrpSpPr>
        <p:grpSpPr>
          <a:xfrm>
            <a:off x="7162799" y="74613"/>
            <a:ext cx="1851976" cy="2819652"/>
            <a:chOff x="0" y="0"/>
            <a:chExt cx="1851974" cy="2819651"/>
          </a:xfrm>
        </p:grpSpPr>
        <p:sp>
          <p:nvSpPr>
            <p:cNvPr id="548" name="Freeform 8"/>
            <p:cNvSpPr/>
            <p:nvPr/>
          </p:nvSpPr>
          <p:spPr>
            <a:xfrm>
              <a:off x="0" y="0"/>
              <a:ext cx="1851975" cy="2819652"/>
            </a:xfrm>
            <a:prstGeom prst="rect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51" name="Freeform 9"/>
            <p:cNvGrpSpPr/>
            <p:nvPr/>
          </p:nvGrpSpPr>
          <p:grpSpPr>
            <a:xfrm>
              <a:off x="13718" y="820791"/>
              <a:ext cx="1824538" cy="1"/>
              <a:chOff x="0" y="0"/>
              <a:chExt cx="1824537" cy="0"/>
            </a:xfrm>
          </p:grpSpPr>
          <p:sp>
            <p:nvSpPr>
              <p:cNvPr id="549" name="Line"/>
              <p:cNvSpPr/>
              <p:nvPr/>
            </p:nvSpPr>
            <p:spPr>
              <a:xfrm>
                <a:off x="0" y="0"/>
                <a:ext cx="1824538" cy="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0" name="Line"/>
              <p:cNvSpPr/>
              <p:nvPr/>
            </p:nvSpPr>
            <p:spPr>
              <a:xfrm flipH="1" flipV="1">
                <a:off x="0" y="-1"/>
                <a:ext cx="1824538" cy="2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grpSp>
          <p:nvGrpSpPr>
            <p:cNvPr id="554" name="Freeform 10"/>
            <p:cNvGrpSpPr/>
            <p:nvPr/>
          </p:nvGrpSpPr>
          <p:grpSpPr>
            <a:xfrm>
              <a:off x="-1" y="1861078"/>
              <a:ext cx="1851976" cy="1"/>
              <a:chOff x="0" y="0"/>
              <a:chExt cx="1851974" cy="0"/>
            </a:xfrm>
          </p:grpSpPr>
          <p:sp>
            <p:nvSpPr>
              <p:cNvPr id="552" name="Line"/>
              <p:cNvSpPr/>
              <p:nvPr/>
            </p:nvSpPr>
            <p:spPr>
              <a:xfrm>
                <a:off x="0" y="0"/>
                <a:ext cx="1851975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53" name="Line"/>
              <p:cNvSpPr/>
              <p:nvPr/>
            </p:nvSpPr>
            <p:spPr>
              <a:xfrm flipH="1" flipV="1">
                <a:off x="0" y="0"/>
                <a:ext cx="1851975" cy="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55" name="Rectangle 11"/>
            <p:cNvSpPr txBox="1"/>
            <p:nvPr/>
          </p:nvSpPr>
          <p:spPr>
            <a:xfrm>
              <a:off x="309424" y="134479"/>
              <a:ext cx="1268824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Data Pages</a:t>
              </a:r>
            </a:p>
          </p:txBody>
        </p:sp>
        <p:sp>
          <p:nvSpPr>
            <p:cNvPr id="556" name="Rectangle 12"/>
            <p:cNvSpPr txBox="1"/>
            <p:nvPr/>
          </p:nvSpPr>
          <p:spPr>
            <a:xfrm>
              <a:off x="259124" y="1244325"/>
              <a:ext cx="1364755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Index Pages</a:t>
              </a:r>
            </a:p>
          </p:txBody>
        </p:sp>
        <p:sp>
          <p:nvSpPr>
            <p:cNvPr id="557" name="Rectangle 13"/>
            <p:cNvSpPr txBox="1"/>
            <p:nvPr/>
          </p:nvSpPr>
          <p:spPr>
            <a:xfrm>
              <a:off x="82310" y="2233603"/>
              <a:ext cx="1712536" cy="33901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700">
                  <a:solidFill>
                    <a:srgbClr val="000000"/>
                  </a:solidFill>
                </a:defRPr>
              </a:lvl1pPr>
            </a:lstStyle>
            <a:p>
              <a:pPr/>
              <a:r>
                <a:t>Overflow pages</a:t>
              </a:r>
            </a:p>
          </p:txBody>
        </p: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5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547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Rectangle 4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Example: Insert 23*, 48*, 41*, 42*</a:t>
            </a:r>
          </a:p>
        </p:txBody>
      </p:sp>
      <p:grpSp>
        <p:nvGrpSpPr>
          <p:cNvPr id="569" name="Group 222"/>
          <p:cNvGrpSpPr/>
          <p:nvPr/>
        </p:nvGrpSpPr>
        <p:grpSpPr>
          <a:xfrm>
            <a:off x="5176837" y="4068741"/>
            <a:ext cx="1022351" cy="889022"/>
            <a:chOff x="0" y="0"/>
            <a:chExt cx="1022349" cy="889020"/>
          </a:xfrm>
        </p:grpSpPr>
        <p:sp>
          <p:nvSpPr>
            <p:cNvPr id="561" name="Freeform 52"/>
            <p:cNvSpPr/>
            <p:nvPr/>
          </p:nvSpPr>
          <p:spPr>
            <a:xfrm>
              <a:off x="31749" y="447695"/>
              <a:ext cx="990601" cy="441326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564" name="Freeform 53"/>
            <p:cNvGrpSpPr/>
            <p:nvPr/>
          </p:nvGrpSpPr>
          <p:grpSpPr>
            <a:xfrm>
              <a:off x="496887" y="460395"/>
              <a:ext cx="1" cy="414339"/>
              <a:chOff x="0" y="0"/>
              <a:chExt cx="0" cy="414337"/>
            </a:xfrm>
          </p:grpSpPr>
          <p:sp>
            <p:nvSpPr>
              <p:cNvPr id="562" name="Line"/>
              <p:cNvSpPr/>
              <p:nvPr/>
            </p:nvSpPr>
            <p:spPr>
              <a:xfrm flipH="1">
                <a:off x="-1" y="0"/>
                <a:ext cx="1" cy="4143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563" name="Line"/>
              <p:cNvSpPr/>
              <p:nvPr/>
            </p:nvSpPr>
            <p:spPr>
              <a:xfrm flipV="1">
                <a:off x="-1" y="0"/>
                <a:ext cx="2" cy="414338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565" name="Rectangle 77"/>
            <p:cNvSpPr/>
            <p:nvPr/>
          </p:nvSpPr>
          <p:spPr>
            <a:xfrm>
              <a:off x="88899" y="487383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48*</a:t>
              </a:r>
            </a:p>
          </p:txBody>
        </p:sp>
        <p:grpSp>
          <p:nvGrpSpPr>
            <p:cNvPr id="568" name="Arc 88"/>
            <p:cNvGrpSpPr/>
            <p:nvPr/>
          </p:nvGrpSpPr>
          <p:grpSpPr>
            <a:xfrm>
              <a:off x="-1" y="-1"/>
              <a:ext cx="152401" cy="457222"/>
              <a:chOff x="0" y="-21"/>
              <a:chExt cx="152399" cy="457220"/>
            </a:xfrm>
          </p:grpSpPr>
          <p:sp>
            <p:nvSpPr>
              <p:cNvPr id="566" name="Shape"/>
              <p:cNvSpPr/>
              <p:nvPr/>
            </p:nvSpPr>
            <p:spPr>
              <a:xfrm>
                <a:off x="-1" y="-22"/>
                <a:ext cx="152401" cy="457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567" name="Line"/>
              <p:cNvSpPr/>
              <p:nvPr/>
            </p:nvSpPr>
            <p:spPr>
              <a:xfrm>
                <a:off x="-1" y="-22"/>
                <a:ext cx="152401" cy="457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570" name="Rectangle 2"/>
          <p:cNvSpPr/>
          <p:nvPr/>
        </p:nvSpPr>
        <p:spPr>
          <a:xfrm>
            <a:off x="909637" y="5895975"/>
            <a:ext cx="19050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71" name="Rectangle 3"/>
          <p:cNvSpPr/>
          <p:nvPr/>
        </p:nvSpPr>
        <p:spPr>
          <a:xfrm>
            <a:off x="3348037" y="5895975"/>
            <a:ext cx="2895601" cy="45720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</p:spPr>
        <p:txBody>
          <a:bodyPr lIns="45719" rIns="45719" anchor="ctr"/>
          <a:lstStyle/>
          <a:p>
            <a:pPr/>
          </a:p>
        </p:txBody>
      </p:sp>
      <p:sp>
        <p:nvSpPr>
          <p:cNvPr id="572" name="Freeform 5"/>
          <p:cNvSpPr/>
          <p:nvPr/>
        </p:nvSpPr>
        <p:spPr>
          <a:xfrm>
            <a:off x="1543049" y="3649662"/>
            <a:ext cx="990602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3" name="Freeform 6"/>
          <p:cNvSpPr/>
          <p:nvPr/>
        </p:nvSpPr>
        <p:spPr>
          <a:xfrm>
            <a:off x="2754313" y="3649662"/>
            <a:ext cx="992188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4" name="Freeform 7"/>
          <p:cNvSpPr/>
          <p:nvPr/>
        </p:nvSpPr>
        <p:spPr>
          <a:xfrm>
            <a:off x="3967162" y="3649662"/>
            <a:ext cx="990601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5" name="Freeform 8"/>
          <p:cNvSpPr/>
          <p:nvPr/>
        </p:nvSpPr>
        <p:spPr>
          <a:xfrm>
            <a:off x="5180012" y="3649662"/>
            <a:ext cx="990601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6" name="Freeform 9"/>
          <p:cNvSpPr/>
          <p:nvPr/>
        </p:nvSpPr>
        <p:spPr>
          <a:xfrm>
            <a:off x="6391274" y="3649662"/>
            <a:ext cx="993777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7" name="Freeform 10"/>
          <p:cNvSpPr/>
          <p:nvPr/>
        </p:nvSpPr>
        <p:spPr>
          <a:xfrm>
            <a:off x="7604124" y="3649662"/>
            <a:ext cx="993777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578" name="Freeform 11"/>
          <p:cNvSpPr/>
          <p:nvPr/>
        </p:nvSpPr>
        <p:spPr>
          <a:xfrm>
            <a:off x="2754313" y="2549524"/>
            <a:ext cx="992188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581" name="Freeform 12"/>
          <p:cNvGrpSpPr/>
          <p:nvPr/>
        </p:nvGrpSpPr>
        <p:grpSpPr>
          <a:xfrm>
            <a:off x="2867024" y="2549525"/>
            <a:ext cx="1" cy="439738"/>
            <a:chOff x="0" y="0"/>
            <a:chExt cx="0" cy="439737"/>
          </a:xfrm>
        </p:grpSpPr>
        <p:sp>
          <p:nvSpPr>
            <p:cNvPr id="579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0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4" name="Freeform 13"/>
          <p:cNvGrpSpPr/>
          <p:nvPr/>
        </p:nvGrpSpPr>
        <p:grpSpPr>
          <a:xfrm>
            <a:off x="3195638" y="2549525"/>
            <a:ext cx="1" cy="439738"/>
            <a:chOff x="0" y="0"/>
            <a:chExt cx="0" cy="439737"/>
          </a:xfrm>
        </p:grpSpPr>
        <p:sp>
          <p:nvSpPr>
            <p:cNvPr id="582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3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87" name="Freeform 14"/>
          <p:cNvGrpSpPr/>
          <p:nvPr/>
        </p:nvGrpSpPr>
        <p:grpSpPr>
          <a:xfrm>
            <a:off x="3305174" y="2549525"/>
            <a:ext cx="1" cy="439738"/>
            <a:chOff x="0" y="0"/>
            <a:chExt cx="0" cy="439737"/>
          </a:xfrm>
        </p:grpSpPr>
        <p:sp>
          <p:nvSpPr>
            <p:cNvPr id="585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6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90" name="Freeform 15"/>
          <p:cNvGrpSpPr/>
          <p:nvPr/>
        </p:nvGrpSpPr>
        <p:grpSpPr>
          <a:xfrm>
            <a:off x="3636962" y="2549525"/>
            <a:ext cx="1" cy="439738"/>
            <a:chOff x="0" y="0"/>
            <a:chExt cx="0" cy="439737"/>
          </a:xfrm>
        </p:grpSpPr>
        <p:sp>
          <p:nvSpPr>
            <p:cNvPr id="588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89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591" name="Freeform 16"/>
          <p:cNvSpPr/>
          <p:nvPr/>
        </p:nvSpPr>
        <p:spPr>
          <a:xfrm>
            <a:off x="6391274" y="2549524"/>
            <a:ext cx="993777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594" name="Freeform 17"/>
          <p:cNvGrpSpPr/>
          <p:nvPr/>
        </p:nvGrpSpPr>
        <p:grpSpPr>
          <a:xfrm>
            <a:off x="6502399" y="2549525"/>
            <a:ext cx="1" cy="439738"/>
            <a:chOff x="0" y="0"/>
            <a:chExt cx="0" cy="439737"/>
          </a:xfrm>
        </p:grpSpPr>
        <p:sp>
          <p:nvSpPr>
            <p:cNvPr id="592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3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597" name="Freeform 18"/>
          <p:cNvGrpSpPr/>
          <p:nvPr/>
        </p:nvGrpSpPr>
        <p:grpSpPr>
          <a:xfrm>
            <a:off x="6832599" y="2549525"/>
            <a:ext cx="1" cy="439738"/>
            <a:chOff x="0" y="0"/>
            <a:chExt cx="0" cy="439737"/>
          </a:xfrm>
        </p:grpSpPr>
        <p:sp>
          <p:nvSpPr>
            <p:cNvPr id="595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6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00" name="Freeform 19"/>
          <p:cNvGrpSpPr/>
          <p:nvPr/>
        </p:nvGrpSpPr>
        <p:grpSpPr>
          <a:xfrm>
            <a:off x="6943724" y="2549525"/>
            <a:ext cx="1" cy="439738"/>
            <a:chOff x="0" y="0"/>
            <a:chExt cx="0" cy="439737"/>
          </a:xfrm>
        </p:grpSpPr>
        <p:sp>
          <p:nvSpPr>
            <p:cNvPr id="598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599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03" name="Freeform 20"/>
          <p:cNvGrpSpPr/>
          <p:nvPr/>
        </p:nvGrpSpPr>
        <p:grpSpPr>
          <a:xfrm>
            <a:off x="7273924" y="2549525"/>
            <a:ext cx="1" cy="439738"/>
            <a:chOff x="0" y="0"/>
            <a:chExt cx="0" cy="439737"/>
          </a:xfrm>
        </p:grpSpPr>
        <p:sp>
          <p:nvSpPr>
            <p:cNvPr id="601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2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04" name="Freeform 21"/>
          <p:cNvSpPr/>
          <p:nvPr/>
        </p:nvSpPr>
        <p:spPr>
          <a:xfrm>
            <a:off x="4518024" y="1558924"/>
            <a:ext cx="992189" cy="439739"/>
          </a:xfrm>
          <a:prstGeom prst="rect">
            <a:avLst/>
          </a:pr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07" name="Freeform 22"/>
          <p:cNvGrpSpPr/>
          <p:nvPr/>
        </p:nvGrpSpPr>
        <p:grpSpPr>
          <a:xfrm>
            <a:off x="4627562" y="1558925"/>
            <a:ext cx="1" cy="439738"/>
            <a:chOff x="0" y="0"/>
            <a:chExt cx="0" cy="439737"/>
          </a:xfrm>
        </p:grpSpPr>
        <p:sp>
          <p:nvSpPr>
            <p:cNvPr id="605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6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0" name="Freeform 23"/>
          <p:cNvGrpSpPr/>
          <p:nvPr/>
        </p:nvGrpSpPr>
        <p:grpSpPr>
          <a:xfrm>
            <a:off x="4957762" y="1558925"/>
            <a:ext cx="1" cy="439738"/>
            <a:chOff x="0" y="0"/>
            <a:chExt cx="0" cy="439737"/>
          </a:xfrm>
        </p:grpSpPr>
        <p:sp>
          <p:nvSpPr>
            <p:cNvPr id="608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09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3" name="Freeform 24"/>
          <p:cNvGrpSpPr/>
          <p:nvPr/>
        </p:nvGrpSpPr>
        <p:grpSpPr>
          <a:xfrm>
            <a:off x="5070474" y="1558925"/>
            <a:ext cx="1" cy="439738"/>
            <a:chOff x="0" y="0"/>
            <a:chExt cx="0" cy="439737"/>
          </a:xfrm>
        </p:grpSpPr>
        <p:sp>
          <p:nvSpPr>
            <p:cNvPr id="611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2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6" name="Freeform 25"/>
          <p:cNvGrpSpPr/>
          <p:nvPr/>
        </p:nvGrpSpPr>
        <p:grpSpPr>
          <a:xfrm>
            <a:off x="5400674" y="1558925"/>
            <a:ext cx="1" cy="439738"/>
            <a:chOff x="0" y="0"/>
            <a:chExt cx="0" cy="439737"/>
          </a:xfrm>
        </p:grpSpPr>
        <p:sp>
          <p:nvSpPr>
            <p:cNvPr id="614" name="Line"/>
            <p:cNvSpPr/>
            <p:nvPr/>
          </p:nvSpPr>
          <p:spPr>
            <a:xfrm flipH="1">
              <a:off x="-1" y="0"/>
              <a:ext cx="1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5" name="Line"/>
            <p:cNvSpPr/>
            <p:nvPr/>
          </p:nvSpPr>
          <p:spPr>
            <a:xfrm flipV="1">
              <a:off x="-1" y="0"/>
              <a:ext cx="2" cy="4397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19" name="Freeform 26"/>
          <p:cNvGrpSpPr/>
          <p:nvPr/>
        </p:nvGrpSpPr>
        <p:grpSpPr>
          <a:xfrm>
            <a:off x="3746500" y="1903413"/>
            <a:ext cx="812801" cy="592138"/>
            <a:chOff x="0" y="0"/>
            <a:chExt cx="812800" cy="592137"/>
          </a:xfrm>
        </p:grpSpPr>
        <p:sp>
          <p:nvSpPr>
            <p:cNvPr id="617" name="Line"/>
            <p:cNvSpPr/>
            <p:nvPr/>
          </p:nvSpPr>
          <p:spPr>
            <a:xfrm flipH="1">
              <a:off x="0" y="0"/>
              <a:ext cx="812801" cy="5921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18" name="Line"/>
            <p:cNvSpPr/>
            <p:nvPr/>
          </p:nvSpPr>
          <p:spPr>
            <a:xfrm flipV="1">
              <a:off x="0" y="0"/>
              <a:ext cx="812801" cy="5921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20" name="Freeform 27"/>
          <p:cNvSpPr/>
          <p:nvPr/>
        </p:nvSpPr>
        <p:spPr>
          <a:xfrm>
            <a:off x="3746499" y="2386013"/>
            <a:ext cx="131764" cy="1095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10957"/>
                </a:moveTo>
                <a:lnTo>
                  <a:pt x="0" y="21600"/>
                </a:lnTo>
                <a:lnTo>
                  <a:pt x="14834" y="0"/>
                </a:lnTo>
                <a:lnTo>
                  <a:pt x="21600" y="10957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23" name="Freeform 28"/>
          <p:cNvGrpSpPr/>
          <p:nvPr/>
        </p:nvGrpSpPr>
        <p:grpSpPr>
          <a:xfrm>
            <a:off x="5000625" y="1874838"/>
            <a:ext cx="1376363" cy="631825"/>
            <a:chOff x="0" y="0"/>
            <a:chExt cx="1376362" cy="631824"/>
          </a:xfrm>
        </p:grpSpPr>
        <p:sp>
          <p:nvSpPr>
            <p:cNvPr id="621" name="Line"/>
            <p:cNvSpPr/>
            <p:nvPr/>
          </p:nvSpPr>
          <p:spPr>
            <a:xfrm>
              <a:off x="0" y="0"/>
              <a:ext cx="1376363" cy="63182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2" name="Line"/>
            <p:cNvSpPr/>
            <p:nvPr/>
          </p:nvSpPr>
          <p:spPr>
            <a:xfrm flipH="1" flipV="1">
              <a:off x="-1" y="0"/>
              <a:ext cx="1376364" cy="63182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24" name="Freeform 29"/>
          <p:cNvSpPr/>
          <p:nvPr/>
        </p:nvSpPr>
        <p:spPr>
          <a:xfrm>
            <a:off x="6238874" y="2420938"/>
            <a:ext cx="138114" cy="857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4469" y="0"/>
                </a:moveTo>
                <a:lnTo>
                  <a:pt x="21600" y="21600"/>
                </a:lnTo>
                <a:lnTo>
                  <a:pt x="0" y="15200"/>
                </a:lnTo>
                <a:lnTo>
                  <a:pt x="4469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27" name="Freeform 30"/>
          <p:cNvGrpSpPr/>
          <p:nvPr/>
        </p:nvGrpSpPr>
        <p:grpSpPr>
          <a:xfrm>
            <a:off x="2424113" y="2921000"/>
            <a:ext cx="385763" cy="687388"/>
            <a:chOff x="0" y="0"/>
            <a:chExt cx="385762" cy="687387"/>
          </a:xfrm>
        </p:grpSpPr>
        <p:sp>
          <p:nvSpPr>
            <p:cNvPr id="625" name="Line"/>
            <p:cNvSpPr/>
            <p:nvPr/>
          </p:nvSpPr>
          <p:spPr>
            <a:xfrm flipH="1">
              <a:off x="0" y="0"/>
              <a:ext cx="385763" cy="687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26" name="Line"/>
            <p:cNvSpPr/>
            <p:nvPr/>
          </p:nvSpPr>
          <p:spPr>
            <a:xfrm flipV="1">
              <a:off x="0" y="0"/>
              <a:ext cx="385763" cy="68738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28" name="Freeform 31"/>
          <p:cNvSpPr/>
          <p:nvPr/>
        </p:nvSpPr>
        <p:spPr>
          <a:xfrm>
            <a:off x="2424113" y="3470274"/>
            <a:ext cx="96838" cy="138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5462"/>
                </a:moveTo>
                <a:lnTo>
                  <a:pt x="0" y="21600"/>
                </a:lnTo>
                <a:lnTo>
                  <a:pt x="8144" y="0"/>
                </a:lnTo>
                <a:lnTo>
                  <a:pt x="21600" y="5462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31" name="Freeform 32"/>
          <p:cNvGrpSpPr/>
          <p:nvPr/>
        </p:nvGrpSpPr>
        <p:grpSpPr>
          <a:xfrm>
            <a:off x="3251199" y="2892425"/>
            <a:ext cx="1" cy="715963"/>
            <a:chOff x="0" y="0"/>
            <a:chExt cx="0" cy="715962"/>
          </a:xfrm>
        </p:grpSpPr>
        <p:sp>
          <p:nvSpPr>
            <p:cNvPr id="629" name="Line"/>
            <p:cNvSpPr/>
            <p:nvPr/>
          </p:nvSpPr>
          <p:spPr>
            <a:xfrm flipH="1">
              <a:off x="-1" y="0"/>
              <a:ext cx="2" cy="7159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0" name="Line"/>
            <p:cNvSpPr/>
            <p:nvPr/>
          </p:nvSpPr>
          <p:spPr>
            <a:xfrm flipV="1">
              <a:off x="-1" y="0"/>
              <a:ext cx="2" cy="7159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32" name="Freeform 33"/>
          <p:cNvSpPr/>
          <p:nvPr/>
        </p:nvSpPr>
        <p:spPr>
          <a:xfrm>
            <a:off x="3216275" y="3470274"/>
            <a:ext cx="69851" cy="138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800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35" name="Freeform 34"/>
          <p:cNvGrpSpPr/>
          <p:nvPr/>
        </p:nvGrpSpPr>
        <p:grpSpPr>
          <a:xfrm>
            <a:off x="3692525" y="2865438"/>
            <a:ext cx="301626" cy="730250"/>
            <a:chOff x="0" y="0"/>
            <a:chExt cx="301625" cy="730249"/>
          </a:xfrm>
        </p:grpSpPr>
        <p:sp>
          <p:nvSpPr>
            <p:cNvPr id="633" name="Line"/>
            <p:cNvSpPr/>
            <p:nvPr/>
          </p:nvSpPr>
          <p:spPr>
            <a:xfrm>
              <a:off x="0" y="-1"/>
              <a:ext cx="301626" cy="73025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4" name="Line"/>
            <p:cNvSpPr/>
            <p:nvPr/>
          </p:nvSpPr>
          <p:spPr>
            <a:xfrm flipH="1" flipV="1">
              <a:off x="0" y="0"/>
              <a:ext cx="301626" cy="7302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36" name="Freeform 35"/>
          <p:cNvSpPr/>
          <p:nvPr/>
        </p:nvSpPr>
        <p:spPr>
          <a:xfrm>
            <a:off x="3910012" y="3454399"/>
            <a:ext cx="84139" cy="141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6302" y="0"/>
                </a:moveTo>
                <a:lnTo>
                  <a:pt x="21600" y="21600"/>
                </a:lnTo>
                <a:lnTo>
                  <a:pt x="0" y="3883"/>
                </a:lnTo>
                <a:lnTo>
                  <a:pt x="16302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39" name="Freeform 36"/>
          <p:cNvGrpSpPr/>
          <p:nvPr/>
        </p:nvGrpSpPr>
        <p:grpSpPr>
          <a:xfrm>
            <a:off x="6089650" y="2878138"/>
            <a:ext cx="357188" cy="703263"/>
            <a:chOff x="0" y="0"/>
            <a:chExt cx="357187" cy="703262"/>
          </a:xfrm>
        </p:grpSpPr>
        <p:sp>
          <p:nvSpPr>
            <p:cNvPr id="637" name="Line"/>
            <p:cNvSpPr/>
            <p:nvPr/>
          </p:nvSpPr>
          <p:spPr>
            <a:xfrm flipH="1">
              <a:off x="0" y="0"/>
              <a:ext cx="357188" cy="7032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38" name="Line"/>
            <p:cNvSpPr/>
            <p:nvPr/>
          </p:nvSpPr>
          <p:spPr>
            <a:xfrm flipV="1">
              <a:off x="0" y="-1"/>
              <a:ext cx="357188" cy="703264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40" name="Freeform 37"/>
          <p:cNvSpPr/>
          <p:nvPr/>
        </p:nvSpPr>
        <p:spPr>
          <a:xfrm>
            <a:off x="6089650" y="3443287"/>
            <a:ext cx="92076" cy="138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4717"/>
                </a:moveTo>
                <a:lnTo>
                  <a:pt x="0" y="21600"/>
                </a:lnTo>
                <a:lnTo>
                  <a:pt x="7448" y="0"/>
                </a:lnTo>
                <a:lnTo>
                  <a:pt x="21600" y="4717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43" name="Freeform 38"/>
          <p:cNvGrpSpPr/>
          <p:nvPr/>
        </p:nvGrpSpPr>
        <p:grpSpPr>
          <a:xfrm>
            <a:off x="6888163" y="2892425"/>
            <a:ext cx="1" cy="676276"/>
            <a:chOff x="0" y="0"/>
            <a:chExt cx="0" cy="676275"/>
          </a:xfrm>
        </p:grpSpPr>
        <p:sp>
          <p:nvSpPr>
            <p:cNvPr id="641" name="Line"/>
            <p:cNvSpPr/>
            <p:nvPr/>
          </p:nvSpPr>
          <p:spPr>
            <a:xfrm flipH="1">
              <a:off x="-1" y="0"/>
              <a:ext cx="2" cy="6762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2" name="Line"/>
            <p:cNvSpPr/>
            <p:nvPr/>
          </p:nvSpPr>
          <p:spPr>
            <a:xfrm flipV="1">
              <a:off x="-1" y="0"/>
              <a:ext cx="2" cy="6762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44" name="Freeform 39"/>
          <p:cNvSpPr/>
          <p:nvPr/>
        </p:nvSpPr>
        <p:spPr>
          <a:xfrm>
            <a:off x="6853238" y="3428999"/>
            <a:ext cx="68263" cy="13970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1051" y="21600"/>
                </a:lnTo>
                <a:lnTo>
                  <a:pt x="0" y="0"/>
                </a:lnTo>
                <a:lnTo>
                  <a:pt x="2160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47" name="Freeform 40"/>
          <p:cNvGrpSpPr/>
          <p:nvPr/>
        </p:nvGrpSpPr>
        <p:grpSpPr>
          <a:xfrm>
            <a:off x="7329488" y="2905125"/>
            <a:ext cx="357188" cy="676276"/>
            <a:chOff x="0" y="0"/>
            <a:chExt cx="357187" cy="676275"/>
          </a:xfrm>
        </p:grpSpPr>
        <p:sp>
          <p:nvSpPr>
            <p:cNvPr id="645" name="Line"/>
            <p:cNvSpPr/>
            <p:nvPr/>
          </p:nvSpPr>
          <p:spPr>
            <a:xfrm>
              <a:off x="0" y="0"/>
              <a:ext cx="357188" cy="6762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46" name="Line"/>
            <p:cNvSpPr/>
            <p:nvPr/>
          </p:nvSpPr>
          <p:spPr>
            <a:xfrm flipH="1" flipV="1">
              <a:off x="-1" y="0"/>
              <a:ext cx="357189" cy="6762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48" name="Freeform 41"/>
          <p:cNvSpPr/>
          <p:nvPr/>
        </p:nvSpPr>
        <p:spPr>
          <a:xfrm>
            <a:off x="7593013" y="3443287"/>
            <a:ext cx="93663" cy="1381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912" y="0"/>
                </a:moveTo>
                <a:lnTo>
                  <a:pt x="21600" y="21600"/>
                </a:lnTo>
                <a:lnTo>
                  <a:pt x="0" y="4966"/>
                </a:lnTo>
                <a:lnTo>
                  <a:pt x="13912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51" name="Freeform 42"/>
          <p:cNvGrpSpPr/>
          <p:nvPr/>
        </p:nvGrpSpPr>
        <p:grpSpPr>
          <a:xfrm>
            <a:off x="2039938" y="3663950"/>
            <a:ext cx="1" cy="398463"/>
            <a:chOff x="0" y="0"/>
            <a:chExt cx="0" cy="398462"/>
          </a:xfrm>
        </p:grpSpPr>
        <p:sp>
          <p:nvSpPr>
            <p:cNvPr id="649" name="Line"/>
            <p:cNvSpPr/>
            <p:nvPr/>
          </p:nvSpPr>
          <p:spPr>
            <a:xfrm flipH="1">
              <a:off x="-1" y="0"/>
              <a:ext cx="1" cy="3984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0" name="Line"/>
            <p:cNvSpPr/>
            <p:nvPr/>
          </p:nvSpPr>
          <p:spPr>
            <a:xfrm flipV="1">
              <a:off x="0" y="0"/>
              <a:ext cx="1" cy="3984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54" name="Freeform 43"/>
          <p:cNvGrpSpPr/>
          <p:nvPr/>
        </p:nvGrpSpPr>
        <p:grpSpPr>
          <a:xfrm>
            <a:off x="3265487" y="3649662"/>
            <a:ext cx="1" cy="412751"/>
            <a:chOff x="0" y="0"/>
            <a:chExt cx="0" cy="412749"/>
          </a:xfrm>
        </p:grpSpPr>
        <p:sp>
          <p:nvSpPr>
            <p:cNvPr id="652" name="Line"/>
            <p:cNvSpPr/>
            <p:nvPr/>
          </p:nvSpPr>
          <p:spPr>
            <a:xfrm flipH="1">
              <a:off x="-1" y="0"/>
              <a:ext cx="1" cy="4127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3" name="Line"/>
            <p:cNvSpPr/>
            <p:nvPr/>
          </p:nvSpPr>
          <p:spPr>
            <a:xfrm flipV="1">
              <a:off x="-1" y="0"/>
              <a:ext cx="2" cy="4127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57" name="Freeform 44"/>
          <p:cNvGrpSpPr/>
          <p:nvPr/>
        </p:nvGrpSpPr>
        <p:grpSpPr>
          <a:xfrm>
            <a:off x="4462462" y="3649662"/>
            <a:ext cx="1" cy="425451"/>
            <a:chOff x="0" y="0"/>
            <a:chExt cx="0" cy="425449"/>
          </a:xfrm>
        </p:grpSpPr>
        <p:sp>
          <p:nvSpPr>
            <p:cNvPr id="655" name="Line"/>
            <p:cNvSpPr/>
            <p:nvPr/>
          </p:nvSpPr>
          <p:spPr>
            <a:xfrm flipH="1">
              <a:off x="-1" y="0"/>
              <a:ext cx="1" cy="4254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6" name="Line"/>
            <p:cNvSpPr/>
            <p:nvPr/>
          </p:nvSpPr>
          <p:spPr>
            <a:xfrm flipV="1">
              <a:off x="-1" y="0"/>
              <a:ext cx="2" cy="42545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60" name="Freeform 45"/>
          <p:cNvGrpSpPr/>
          <p:nvPr/>
        </p:nvGrpSpPr>
        <p:grpSpPr>
          <a:xfrm>
            <a:off x="5661024" y="3663949"/>
            <a:ext cx="1" cy="384177"/>
            <a:chOff x="0" y="0"/>
            <a:chExt cx="0" cy="384175"/>
          </a:xfrm>
        </p:grpSpPr>
        <p:sp>
          <p:nvSpPr>
            <p:cNvPr id="658" name="Line"/>
            <p:cNvSpPr/>
            <p:nvPr/>
          </p:nvSpPr>
          <p:spPr>
            <a:xfrm flipH="1">
              <a:off x="-1" y="0"/>
              <a:ext cx="1" cy="3841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59" name="Line"/>
            <p:cNvSpPr/>
            <p:nvPr/>
          </p:nvSpPr>
          <p:spPr>
            <a:xfrm flipV="1">
              <a:off x="0" y="0"/>
              <a:ext cx="1" cy="384176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63" name="Freeform 46"/>
          <p:cNvGrpSpPr/>
          <p:nvPr/>
        </p:nvGrpSpPr>
        <p:grpSpPr>
          <a:xfrm>
            <a:off x="6873874" y="3663950"/>
            <a:ext cx="1" cy="411163"/>
            <a:chOff x="0" y="0"/>
            <a:chExt cx="0" cy="411162"/>
          </a:xfrm>
        </p:grpSpPr>
        <p:sp>
          <p:nvSpPr>
            <p:cNvPr id="661" name="Line"/>
            <p:cNvSpPr/>
            <p:nvPr/>
          </p:nvSpPr>
          <p:spPr>
            <a:xfrm flipH="1">
              <a:off x="-1" y="0"/>
              <a:ext cx="1" cy="4111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2" name="Line"/>
            <p:cNvSpPr/>
            <p:nvPr/>
          </p:nvSpPr>
          <p:spPr>
            <a:xfrm flipV="1">
              <a:off x="-1" y="0"/>
              <a:ext cx="2" cy="4111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66" name="Freeform 47"/>
          <p:cNvGrpSpPr/>
          <p:nvPr/>
        </p:nvGrpSpPr>
        <p:grpSpPr>
          <a:xfrm>
            <a:off x="8074024" y="3663950"/>
            <a:ext cx="1" cy="411163"/>
            <a:chOff x="0" y="0"/>
            <a:chExt cx="0" cy="411162"/>
          </a:xfrm>
        </p:grpSpPr>
        <p:sp>
          <p:nvSpPr>
            <p:cNvPr id="664" name="Line"/>
            <p:cNvSpPr/>
            <p:nvPr/>
          </p:nvSpPr>
          <p:spPr>
            <a:xfrm flipH="1">
              <a:off x="-1" y="0"/>
              <a:ext cx="1" cy="4111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5" name="Line"/>
            <p:cNvSpPr/>
            <p:nvPr/>
          </p:nvSpPr>
          <p:spPr>
            <a:xfrm flipV="1">
              <a:off x="-1" y="0"/>
              <a:ext cx="2" cy="41116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69" name="Freeform 48"/>
          <p:cNvGrpSpPr/>
          <p:nvPr/>
        </p:nvGrpSpPr>
        <p:grpSpPr>
          <a:xfrm>
            <a:off x="4089400" y="1420812"/>
            <a:ext cx="360363" cy="109539"/>
            <a:chOff x="0" y="0"/>
            <a:chExt cx="360362" cy="109537"/>
          </a:xfrm>
        </p:grpSpPr>
        <p:sp>
          <p:nvSpPr>
            <p:cNvPr id="667" name="Line"/>
            <p:cNvSpPr/>
            <p:nvPr/>
          </p:nvSpPr>
          <p:spPr>
            <a:xfrm>
              <a:off x="0" y="0"/>
              <a:ext cx="360363" cy="109538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68" name="Line"/>
            <p:cNvSpPr/>
            <p:nvPr/>
          </p:nvSpPr>
          <p:spPr>
            <a:xfrm flipH="1" flipV="1">
              <a:off x="0" y="-1"/>
              <a:ext cx="360363" cy="109539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70" name="Freeform 49"/>
          <p:cNvSpPr/>
          <p:nvPr/>
        </p:nvSpPr>
        <p:spPr>
          <a:xfrm>
            <a:off x="4306887" y="1458912"/>
            <a:ext cx="142876" cy="71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3360" y="0"/>
                </a:moveTo>
                <a:lnTo>
                  <a:pt x="21600" y="21600"/>
                </a:lnTo>
                <a:lnTo>
                  <a:pt x="0" y="19200"/>
                </a:lnTo>
                <a:lnTo>
                  <a:pt x="3360" y="0"/>
                </a:lnTo>
              </a:path>
            </a:pathLst>
          </a:custGeom>
          <a:solidFill>
            <a:srgbClr val="F3F3E7"/>
          </a:solidFill>
          <a:ln w="12700" cap="rnd"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673" name="Freeform 56"/>
          <p:cNvGrpSpPr/>
          <p:nvPr/>
        </p:nvGrpSpPr>
        <p:grpSpPr>
          <a:xfrm>
            <a:off x="646112" y="3209924"/>
            <a:ext cx="8143876" cy="1"/>
            <a:chOff x="0" y="0"/>
            <a:chExt cx="8143875" cy="0"/>
          </a:xfrm>
        </p:grpSpPr>
        <p:sp>
          <p:nvSpPr>
            <p:cNvPr id="671" name="Line"/>
            <p:cNvSpPr/>
            <p:nvPr/>
          </p:nvSpPr>
          <p:spPr>
            <a:xfrm>
              <a:off x="0" y="0"/>
              <a:ext cx="814387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2" name="Line"/>
            <p:cNvSpPr/>
            <p:nvPr/>
          </p:nvSpPr>
          <p:spPr>
            <a:xfrm flipH="1" flipV="1">
              <a:off x="0" y="0"/>
              <a:ext cx="8143876" cy="1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grpSp>
        <p:nvGrpSpPr>
          <p:cNvPr id="676" name="Freeform 57"/>
          <p:cNvGrpSpPr/>
          <p:nvPr/>
        </p:nvGrpSpPr>
        <p:grpSpPr>
          <a:xfrm>
            <a:off x="660399" y="4324349"/>
            <a:ext cx="8115302" cy="1"/>
            <a:chOff x="0" y="0"/>
            <a:chExt cx="8115300" cy="0"/>
          </a:xfrm>
        </p:grpSpPr>
        <p:sp>
          <p:nvSpPr>
            <p:cNvPr id="674" name="Line"/>
            <p:cNvSpPr/>
            <p:nvPr/>
          </p:nvSpPr>
          <p:spPr>
            <a:xfrm>
              <a:off x="0" y="0"/>
              <a:ext cx="8115301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675" name="Line"/>
            <p:cNvSpPr/>
            <p:nvPr/>
          </p:nvSpPr>
          <p:spPr>
            <a:xfrm flipH="1" flipV="1">
              <a:off x="0" y="-1"/>
              <a:ext cx="8115301" cy="2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677" name="Rectangle 58"/>
          <p:cNvSpPr/>
          <p:nvPr/>
        </p:nvSpPr>
        <p:spPr>
          <a:xfrm>
            <a:off x="1573212" y="3703637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10*</a:t>
            </a:r>
          </a:p>
        </p:txBody>
      </p:sp>
      <p:sp>
        <p:nvSpPr>
          <p:cNvPr id="678" name="Rectangle 59"/>
          <p:cNvSpPr/>
          <p:nvPr/>
        </p:nvSpPr>
        <p:spPr>
          <a:xfrm>
            <a:off x="2057400" y="3703637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15*</a:t>
            </a:r>
          </a:p>
        </p:txBody>
      </p:sp>
      <p:sp>
        <p:nvSpPr>
          <p:cNvPr id="679" name="Rectangle 60"/>
          <p:cNvSpPr/>
          <p:nvPr/>
        </p:nvSpPr>
        <p:spPr>
          <a:xfrm>
            <a:off x="2787650" y="3703637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20*</a:t>
            </a:r>
          </a:p>
        </p:txBody>
      </p:sp>
      <p:sp>
        <p:nvSpPr>
          <p:cNvPr id="680" name="Rectangle 61"/>
          <p:cNvSpPr/>
          <p:nvPr/>
        </p:nvSpPr>
        <p:spPr>
          <a:xfrm>
            <a:off x="3295650" y="3703637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27*</a:t>
            </a:r>
          </a:p>
        </p:txBody>
      </p:sp>
      <p:sp>
        <p:nvSpPr>
          <p:cNvPr id="681" name="Rectangle 62"/>
          <p:cNvSpPr/>
          <p:nvPr/>
        </p:nvSpPr>
        <p:spPr>
          <a:xfrm>
            <a:off x="4011612" y="3703637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33*</a:t>
            </a:r>
          </a:p>
        </p:txBody>
      </p:sp>
      <p:sp>
        <p:nvSpPr>
          <p:cNvPr id="682" name="Rectangle 63"/>
          <p:cNvSpPr/>
          <p:nvPr/>
        </p:nvSpPr>
        <p:spPr>
          <a:xfrm>
            <a:off x="4481512" y="3703637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37*</a:t>
            </a:r>
          </a:p>
        </p:txBody>
      </p:sp>
      <p:sp>
        <p:nvSpPr>
          <p:cNvPr id="683" name="Rectangle 64"/>
          <p:cNvSpPr/>
          <p:nvPr/>
        </p:nvSpPr>
        <p:spPr>
          <a:xfrm>
            <a:off x="5224462" y="3702049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40*</a:t>
            </a:r>
          </a:p>
        </p:txBody>
      </p:sp>
      <p:sp>
        <p:nvSpPr>
          <p:cNvPr id="684" name="Rectangle 65"/>
          <p:cNvSpPr/>
          <p:nvPr/>
        </p:nvSpPr>
        <p:spPr>
          <a:xfrm>
            <a:off x="5694362" y="3687762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46*</a:t>
            </a:r>
          </a:p>
        </p:txBody>
      </p:sp>
      <p:sp>
        <p:nvSpPr>
          <p:cNvPr id="685" name="Rectangle 66"/>
          <p:cNvSpPr/>
          <p:nvPr/>
        </p:nvSpPr>
        <p:spPr>
          <a:xfrm>
            <a:off x="6410325" y="3702049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51*</a:t>
            </a:r>
          </a:p>
        </p:txBody>
      </p:sp>
      <p:sp>
        <p:nvSpPr>
          <p:cNvPr id="686" name="Rectangle 67"/>
          <p:cNvSpPr/>
          <p:nvPr/>
        </p:nvSpPr>
        <p:spPr>
          <a:xfrm>
            <a:off x="6934200" y="3687762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55*</a:t>
            </a:r>
          </a:p>
        </p:txBody>
      </p:sp>
      <p:sp>
        <p:nvSpPr>
          <p:cNvPr id="687" name="Rectangle 68"/>
          <p:cNvSpPr/>
          <p:nvPr/>
        </p:nvSpPr>
        <p:spPr>
          <a:xfrm>
            <a:off x="7623175" y="3716337"/>
            <a:ext cx="35266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63*</a:t>
            </a:r>
          </a:p>
        </p:txBody>
      </p:sp>
      <p:sp>
        <p:nvSpPr>
          <p:cNvPr id="688" name="Rectangle 69"/>
          <p:cNvSpPr/>
          <p:nvPr/>
        </p:nvSpPr>
        <p:spPr>
          <a:xfrm>
            <a:off x="8120063" y="3702049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97*</a:t>
            </a:r>
          </a:p>
        </p:txBody>
      </p:sp>
      <p:sp>
        <p:nvSpPr>
          <p:cNvPr id="689" name="Rectangle 70"/>
          <p:cNvSpPr/>
          <p:nvPr/>
        </p:nvSpPr>
        <p:spPr>
          <a:xfrm>
            <a:off x="2852738" y="2589213"/>
            <a:ext cx="288418" cy="277175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20</a:t>
            </a:r>
          </a:p>
        </p:txBody>
      </p:sp>
      <p:sp>
        <p:nvSpPr>
          <p:cNvPr id="690" name="Rectangle 71"/>
          <p:cNvSpPr/>
          <p:nvPr/>
        </p:nvSpPr>
        <p:spPr>
          <a:xfrm>
            <a:off x="3294062" y="2589213"/>
            <a:ext cx="288419" cy="277175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33</a:t>
            </a:r>
          </a:p>
        </p:txBody>
      </p:sp>
      <p:sp>
        <p:nvSpPr>
          <p:cNvPr id="691" name="Rectangle 72"/>
          <p:cNvSpPr/>
          <p:nvPr/>
        </p:nvSpPr>
        <p:spPr>
          <a:xfrm>
            <a:off x="6491287" y="2587624"/>
            <a:ext cx="28841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51</a:t>
            </a:r>
          </a:p>
        </p:txBody>
      </p:sp>
      <p:sp>
        <p:nvSpPr>
          <p:cNvPr id="692" name="Rectangle 73"/>
          <p:cNvSpPr/>
          <p:nvPr/>
        </p:nvSpPr>
        <p:spPr>
          <a:xfrm>
            <a:off x="6918325" y="2587624"/>
            <a:ext cx="28841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63</a:t>
            </a:r>
          </a:p>
        </p:txBody>
      </p:sp>
      <p:sp>
        <p:nvSpPr>
          <p:cNvPr id="693" name="Rectangle 74"/>
          <p:cNvSpPr/>
          <p:nvPr/>
        </p:nvSpPr>
        <p:spPr>
          <a:xfrm>
            <a:off x="4603750" y="1598612"/>
            <a:ext cx="288418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40</a:t>
            </a:r>
          </a:p>
        </p:txBody>
      </p:sp>
      <p:sp>
        <p:nvSpPr>
          <p:cNvPr id="694" name="Rectangle 75"/>
          <p:cNvSpPr/>
          <p:nvPr/>
        </p:nvSpPr>
        <p:spPr>
          <a:xfrm>
            <a:off x="3405187" y="1295400"/>
            <a:ext cx="509602" cy="28946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Root</a:t>
            </a:r>
          </a:p>
        </p:txBody>
      </p:sp>
      <p:sp>
        <p:nvSpPr>
          <p:cNvPr id="695" name="Rectangle 80"/>
          <p:cNvSpPr/>
          <p:nvPr/>
        </p:nvSpPr>
        <p:spPr>
          <a:xfrm>
            <a:off x="603250" y="4595812"/>
            <a:ext cx="865549" cy="289461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Overflow</a:t>
            </a:r>
          </a:p>
        </p:txBody>
      </p:sp>
      <p:sp>
        <p:nvSpPr>
          <p:cNvPr id="696" name="Rectangle 81"/>
          <p:cNvSpPr/>
          <p:nvPr/>
        </p:nvSpPr>
        <p:spPr>
          <a:xfrm>
            <a:off x="603250" y="4906962"/>
            <a:ext cx="628627" cy="289461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697" name="Rectangle 82"/>
          <p:cNvSpPr/>
          <p:nvPr/>
        </p:nvSpPr>
        <p:spPr>
          <a:xfrm>
            <a:off x="603250" y="3586162"/>
            <a:ext cx="470360" cy="289461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Leaf</a:t>
            </a:r>
          </a:p>
        </p:txBody>
      </p:sp>
      <p:sp>
        <p:nvSpPr>
          <p:cNvPr id="698" name="Rectangle 83"/>
          <p:cNvSpPr/>
          <p:nvPr/>
        </p:nvSpPr>
        <p:spPr>
          <a:xfrm>
            <a:off x="601662" y="1644650"/>
            <a:ext cx="569158" cy="28946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Index</a:t>
            </a:r>
          </a:p>
        </p:txBody>
      </p:sp>
      <p:sp>
        <p:nvSpPr>
          <p:cNvPr id="699" name="Rectangle 84"/>
          <p:cNvSpPr/>
          <p:nvPr/>
        </p:nvSpPr>
        <p:spPr>
          <a:xfrm>
            <a:off x="601662" y="1954213"/>
            <a:ext cx="628628" cy="28946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700" name="Rectangle 85"/>
          <p:cNvSpPr/>
          <p:nvPr/>
        </p:nvSpPr>
        <p:spPr>
          <a:xfrm>
            <a:off x="603250" y="3895725"/>
            <a:ext cx="628627" cy="289460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Pages</a:t>
            </a:r>
          </a:p>
        </p:txBody>
      </p:sp>
      <p:sp>
        <p:nvSpPr>
          <p:cNvPr id="701" name="Rectangle 86"/>
          <p:cNvSpPr/>
          <p:nvPr/>
        </p:nvSpPr>
        <p:spPr>
          <a:xfrm>
            <a:off x="603250" y="3275012"/>
            <a:ext cx="767012" cy="289461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400">
                <a:solidFill>
                  <a:srgbClr val="000000"/>
                </a:solidFill>
              </a:defRPr>
            </a:lvl1pPr>
          </a:lstStyle>
          <a:p>
            <a:pPr/>
            <a:r>
              <a:t>Primary</a:t>
            </a:r>
          </a:p>
        </p:txBody>
      </p:sp>
      <p:grpSp>
        <p:nvGrpSpPr>
          <p:cNvPr id="710" name="Group 219"/>
          <p:cNvGrpSpPr/>
          <p:nvPr/>
        </p:nvGrpSpPr>
        <p:grpSpPr>
          <a:xfrm>
            <a:off x="2738438" y="4068741"/>
            <a:ext cx="1035050" cy="901722"/>
            <a:chOff x="0" y="0"/>
            <a:chExt cx="1035049" cy="901720"/>
          </a:xfrm>
        </p:grpSpPr>
        <p:sp>
          <p:nvSpPr>
            <p:cNvPr id="702" name="Freeform 50"/>
            <p:cNvSpPr/>
            <p:nvPr/>
          </p:nvSpPr>
          <p:spPr>
            <a:xfrm>
              <a:off x="44449" y="460395"/>
              <a:ext cx="990601" cy="441326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05" name="Freeform 51"/>
            <p:cNvGrpSpPr/>
            <p:nvPr/>
          </p:nvGrpSpPr>
          <p:grpSpPr>
            <a:xfrm>
              <a:off x="539749" y="474683"/>
              <a:ext cx="1" cy="400051"/>
              <a:chOff x="0" y="0"/>
              <a:chExt cx="0" cy="400049"/>
            </a:xfrm>
          </p:grpSpPr>
          <p:sp>
            <p:nvSpPr>
              <p:cNvPr id="703" name="Line"/>
              <p:cNvSpPr/>
              <p:nvPr/>
            </p:nvSpPr>
            <p:spPr>
              <a:xfrm flipH="1">
                <a:off x="-1" y="0"/>
                <a:ext cx="1" cy="4000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04" name="Line"/>
              <p:cNvSpPr/>
              <p:nvPr/>
            </p:nvSpPr>
            <p:spPr>
              <a:xfrm flipV="1">
                <a:off x="0" y="0"/>
                <a:ext cx="1" cy="400050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06" name="Rectangle 76"/>
            <p:cNvSpPr/>
            <p:nvPr/>
          </p:nvSpPr>
          <p:spPr>
            <a:xfrm>
              <a:off x="88899" y="514370"/>
              <a:ext cx="352669" cy="277176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23*</a:t>
              </a:r>
            </a:p>
          </p:txBody>
        </p:sp>
        <p:grpSp>
          <p:nvGrpSpPr>
            <p:cNvPr id="709" name="Arc 87"/>
            <p:cNvGrpSpPr/>
            <p:nvPr/>
          </p:nvGrpSpPr>
          <p:grpSpPr>
            <a:xfrm>
              <a:off x="-1" y="-1"/>
              <a:ext cx="152401" cy="457222"/>
              <a:chOff x="0" y="-21"/>
              <a:chExt cx="152399" cy="457220"/>
            </a:xfrm>
          </p:grpSpPr>
          <p:sp>
            <p:nvSpPr>
              <p:cNvPr id="707" name="Shape"/>
              <p:cNvSpPr/>
              <p:nvPr/>
            </p:nvSpPr>
            <p:spPr>
              <a:xfrm>
                <a:off x="-1" y="-22"/>
                <a:ext cx="152401" cy="457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708" name="Line"/>
              <p:cNvSpPr/>
              <p:nvPr/>
            </p:nvSpPr>
            <p:spPr>
              <a:xfrm>
                <a:off x="-1" y="-22"/>
                <a:ext cx="152401" cy="45722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  <p:sp>
        <p:nvSpPr>
          <p:cNvPr id="711" name="Rectangle 78"/>
          <p:cNvSpPr/>
          <p:nvPr/>
        </p:nvSpPr>
        <p:spPr>
          <a:xfrm>
            <a:off x="5694362" y="4540249"/>
            <a:ext cx="352669" cy="277176"/>
          </a:xfrm>
          <a:prstGeom prst="rect">
            <a:avLst/>
          </a:prstGeom>
          <a:solidFill>
            <a:srgbClr val="F3F3E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037" tIns="46037" rIns="46037" bIns="46037">
            <a:spAutoFit/>
          </a:bodyPr>
          <a:lstStyle>
            <a:lvl1pPr>
              <a:defRPr b="1" sz="1300">
                <a:solidFill>
                  <a:srgbClr val="000000"/>
                </a:solidFill>
              </a:defRPr>
            </a:lvl1pPr>
          </a:lstStyle>
          <a:p>
            <a:pPr/>
            <a:r>
              <a:t>41*</a:t>
            </a:r>
          </a:p>
        </p:txBody>
      </p:sp>
      <p:grpSp>
        <p:nvGrpSpPr>
          <p:cNvPr id="720" name="Group 221"/>
          <p:cNvGrpSpPr/>
          <p:nvPr/>
        </p:nvGrpSpPr>
        <p:grpSpPr>
          <a:xfrm>
            <a:off x="5194299" y="4906948"/>
            <a:ext cx="990602" cy="738203"/>
            <a:chOff x="0" y="0"/>
            <a:chExt cx="990600" cy="738201"/>
          </a:xfrm>
        </p:grpSpPr>
        <p:sp>
          <p:nvSpPr>
            <p:cNvPr id="712" name="Freeform 54"/>
            <p:cNvSpPr/>
            <p:nvPr/>
          </p:nvSpPr>
          <p:spPr>
            <a:xfrm>
              <a:off x="0" y="296876"/>
              <a:ext cx="990601" cy="441326"/>
            </a:xfrm>
            <a:prstGeom prst="rect">
              <a:avLst/>
            </a:prstGeom>
            <a:solidFill>
              <a:srgbClr val="F3F3E7"/>
            </a:solidFill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grpSp>
          <p:nvGrpSpPr>
            <p:cNvPr id="715" name="Freeform 55"/>
            <p:cNvGrpSpPr/>
            <p:nvPr/>
          </p:nvGrpSpPr>
          <p:grpSpPr>
            <a:xfrm>
              <a:off x="479425" y="311164"/>
              <a:ext cx="1" cy="412751"/>
              <a:chOff x="0" y="0"/>
              <a:chExt cx="0" cy="412750"/>
            </a:xfrm>
          </p:grpSpPr>
          <p:sp>
            <p:nvSpPr>
              <p:cNvPr id="713" name="Line"/>
              <p:cNvSpPr/>
              <p:nvPr/>
            </p:nvSpPr>
            <p:spPr>
              <a:xfrm flipH="1">
                <a:off x="-1" y="0"/>
                <a:ext cx="1" cy="4127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  <p:sp>
            <p:nvSpPr>
              <p:cNvPr id="714" name="Line"/>
              <p:cNvSpPr/>
              <p:nvPr/>
            </p:nvSpPr>
            <p:spPr>
              <a:xfrm flipV="1">
                <a:off x="-1" y="0"/>
                <a:ext cx="2" cy="412751"/>
              </a:xfrm>
              <a:prstGeom prst="line">
                <a:avLst/>
              </a:prstGeom>
              <a:noFill/>
              <a:ln w="12700" cap="rnd">
                <a:solidFill>
                  <a:srgbClr val="000000"/>
                </a:solidFill>
                <a:prstDash val="solid"/>
                <a:round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/>
              </a:p>
            </p:txBody>
          </p:sp>
        </p:grpSp>
        <p:sp>
          <p:nvSpPr>
            <p:cNvPr id="716" name="Rectangle 79"/>
            <p:cNvSpPr/>
            <p:nvPr/>
          </p:nvSpPr>
          <p:spPr>
            <a:xfrm>
              <a:off x="44450" y="349264"/>
              <a:ext cx="352668" cy="277175"/>
            </a:xfrm>
            <a:prstGeom prst="rect">
              <a:avLst/>
            </a:prstGeom>
            <a:solidFill>
              <a:srgbClr val="F3F3E7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46037" tIns="46037" rIns="46037" bIns="46037" numCol="1" anchor="t">
              <a:spAutoFit/>
            </a:bodyPr>
            <a:lstStyle>
              <a:lvl1pPr>
                <a:defRPr b="1" sz="1300">
                  <a:solidFill>
                    <a:srgbClr val="000000"/>
                  </a:solidFill>
                </a:defRPr>
              </a:lvl1pPr>
            </a:lstStyle>
            <a:p>
              <a:pPr/>
              <a:r>
                <a:t>42*</a:t>
              </a:r>
            </a:p>
          </p:txBody>
        </p:sp>
        <p:grpSp>
          <p:nvGrpSpPr>
            <p:cNvPr id="719" name="Arc 89"/>
            <p:cNvGrpSpPr/>
            <p:nvPr/>
          </p:nvGrpSpPr>
          <p:grpSpPr>
            <a:xfrm>
              <a:off x="58737" y="0"/>
              <a:ext cx="76201" cy="304815"/>
              <a:chOff x="0" y="-14"/>
              <a:chExt cx="76200" cy="304814"/>
            </a:xfrm>
          </p:grpSpPr>
          <p:sp>
            <p:nvSpPr>
              <p:cNvPr id="717" name="Shape"/>
              <p:cNvSpPr/>
              <p:nvPr/>
            </p:nvSpPr>
            <p:spPr>
              <a:xfrm>
                <a:off x="0" y="-15"/>
                <a:ext cx="76201" cy="30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solidFill>
                <a:srgbClr val="F3F3E7"/>
              </a:solidFill>
              <a:ln w="12700" cap="flat">
                <a:noFill/>
                <a:miter lim="400000"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  <p:sp>
            <p:nvSpPr>
              <p:cNvPr id="718" name="Line"/>
              <p:cNvSpPr/>
              <p:nvPr/>
            </p:nvSpPr>
            <p:spPr>
              <a:xfrm>
                <a:off x="0" y="-15"/>
                <a:ext cx="76201" cy="30481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fill="norm" stroke="1" extrusionOk="0">
                    <a:moveTo>
                      <a:pt x="0" y="0"/>
                    </a:moveTo>
                    <a:cubicBezTo>
                      <a:pt x="11929" y="0"/>
                      <a:pt x="21600" y="9671"/>
                      <a:pt x="21600" y="21600"/>
                    </a:cubicBezTo>
                  </a:path>
                </a:pathLst>
              </a:custGeom>
              <a:noFill/>
              <a:ln w="12700" cap="rnd">
                <a:solidFill>
                  <a:srgbClr val="404040"/>
                </a:solidFill>
                <a:prstDash val="solid"/>
                <a:round/>
                <a:tailEnd type="stealth" w="med" len="med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/>
              </a:p>
            </p:txBody>
          </p:sp>
        </p:grpSp>
      </p:grp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" presetID="2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1" presetID="2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clickEffect" presetSubtype="1" presetID="2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1" presetID="2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711" grpId="3"/>
      <p:bldP build="whole" bldLvl="1" animBg="1" rev="0" advAuto="0" spid="720" grpId="4"/>
      <p:bldP build="whole" bldLvl="1" animBg="1" rev="0" advAuto="0" spid="710" grpId="1"/>
      <p:bldP build="whole" bldLvl="1" animBg="1" rev="0" advAuto="0" spid="569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404040"/>
      </a:dk1>
      <a:lt1>
        <a:srgbClr val="F3F3E7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">
  <a:themeElements>
    <a:clrScheme name="Presentatio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9FDA"/>
      </a:accent1>
      <a:accent2>
        <a:srgbClr val="CE2933"/>
      </a:accent2>
      <a:accent3>
        <a:srgbClr val="E6B120"/>
      </a:accent3>
      <a:accent4>
        <a:srgbClr val="467082"/>
      </a:accent4>
      <a:accent5>
        <a:srgbClr val="F3703A"/>
      </a:accent5>
      <a:accent6>
        <a:srgbClr val="00A651"/>
      </a:accent6>
      <a:hlink>
        <a:srgbClr val="0000FF"/>
      </a:hlink>
      <a:folHlink>
        <a:srgbClr val="FF00FF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Present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3F3E7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40404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