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CADFF1"/>
          </a:solidFill>
        </a:fill>
      </a:tcStyle>
    </a:wholeTbl>
    <a:band2H>
      <a:tcTxStyle b="def" i="def"/>
      <a:tcStyle>
        <a:tcBdr/>
        <a:fill>
          <a:solidFill>
            <a:srgbClr val="E6EFF8"/>
          </a:solidFill>
        </a:fill>
      </a:tcStyle>
    </a:band2H>
    <a:firstCol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F5E4CB"/>
          </a:solidFill>
        </a:fill>
      </a:tcStyle>
    </a:wholeTbl>
    <a:band2H>
      <a:tcTxStyle b="def" i="def"/>
      <a:tcStyle>
        <a:tcBdr/>
        <a:fill>
          <a:solidFill>
            <a:srgbClr val="FAF2E7"/>
          </a:solidFill>
        </a:fill>
      </a:tcStyle>
    </a:band2H>
    <a:firstCol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CAE0CF"/>
          </a:solidFill>
        </a:fill>
      </a:tcStyle>
    </a:wholeTbl>
    <a:band2H>
      <a:tcTxStyle b="def" i="def"/>
      <a:tcStyle>
        <a:tcBdr/>
        <a:fill>
          <a:solidFill>
            <a:srgbClr val="E6F0E8"/>
          </a:solidFill>
        </a:fill>
      </a:tcStyle>
    </a:band2H>
    <a:firstCol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404040"/>
        </a:fontRef>
        <a:srgbClr val="40404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8E8"/>
          </a:solidFill>
        </a:fill>
      </a:tcStyle>
    </a:wholeTbl>
    <a:band2H>
      <a:tcTxStyle b="def" i="def"/>
      <a:tcStyle>
        <a:tcBdr/>
        <a:fill>
          <a:solidFill>
            <a:srgbClr val="F3F3E7"/>
          </a:solidFill>
        </a:fill>
      </a:tcStyle>
    </a:band2H>
    <a:firstCol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404040"/>
        </a:fontRef>
        <a:srgbClr val="40404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404040"/>
              </a:solidFill>
              <a:prstDash val="solid"/>
              <a:round/>
            </a:ln>
          </a:top>
          <a:bottom>
            <a:ln w="254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3F3E7"/>
          </a:solidFill>
        </a:fill>
      </a:tcStyle>
    </a:lastRow>
    <a:fir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404040"/>
              </a:solidFill>
              <a:prstDash val="solid"/>
              <a:round/>
            </a:ln>
          </a:top>
          <a:bottom>
            <a:ln w="254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CDCDCD"/>
          </a:solidFill>
        </a:fill>
      </a:tcStyle>
    </a:wholeTbl>
    <a:band2H>
      <a:tcTxStyle b="def" i="def"/>
      <a:tcStyle>
        <a:tcBdr/>
        <a:fill>
          <a:solidFill>
            <a:srgbClr val="E8E8E8"/>
          </a:solidFill>
        </a:fill>
      </a:tcStyle>
    </a:band2H>
    <a:firstCol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404040"/>
          </a:solidFill>
        </a:fill>
      </a:tcStyle>
    </a:firstCol>
    <a:la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404040"/>
          </a:solidFill>
        </a:fill>
      </a:tcStyle>
    </a:lastRow>
    <a:fir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40404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404040"/>
        </a:fontRef>
        <a:srgbClr val="404040"/>
      </a:tcTxStyle>
      <a:tcStyle>
        <a:tcBdr>
          <a:left>
            <a:ln w="12700" cap="flat">
              <a:solidFill>
                <a:srgbClr val="404040"/>
              </a:solidFill>
              <a:prstDash val="solid"/>
              <a:round/>
            </a:ln>
          </a:left>
          <a:right>
            <a:ln w="12700" cap="flat">
              <a:solidFill>
                <a:srgbClr val="404040"/>
              </a:solidFill>
              <a:prstDash val="solid"/>
              <a:round/>
            </a:ln>
          </a:right>
          <a:top>
            <a:ln w="12700" cap="flat">
              <a:solidFill>
                <a:srgbClr val="404040"/>
              </a:solidFill>
              <a:prstDash val="solid"/>
              <a:round/>
            </a:ln>
          </a:top>
          <a:bottom>
            <a:ln w="127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solidFill>
                <a:srgbClr val="404040"/>
              </a:solidFill>
              <a:prstDash val="solid"/>
              <a:round/>
            </a:ln>
          </a:insideH>
          <a:insideV>
            <a:ln w="12700" cap="flat">
              <a:solidFill>
                <a:srgbClr val="404040"/>
              </a:solidFill>
              <a:prstDash val="solid"/>
              <a:round/>
            </a:ln>
          </a:insideV>
        </a:tcBdr>
        <a:fill>
          <a:solidFill>
            <a:srgbClr val="40404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404040"/>
        </a:fontRef>
        <a:srgbClr val="404040"/>
      </a:tcTxStyle>
      <a:tcStyle>
        <a:tcBdr>
          <a:left>
            <a:ln w="12700" cap="flat">
              <a:solidFill>
                <a:srgbClr val="404040"/>
              </a:solidFill>
              <a:prstDash val="solid"/>
              <a:round/>
            </a:ln>
          </a:left>
          <a:right>
            <a:ln w="12700" cap="flat">
              <a:solidFill>
                <a:srgbClr val="404040"/>
              </a:solidFill>
              <a:prstDash val="solid"/>
              <a:round/>
            </a:ln>
          </a:right>
          <a:top>
            <a:ln w="12700" cap="flat">
              <a:solidFill>
                <a:srgbClr val="404040"/>
              </a:solidFill>
              <a:prstDash val="solid"/>
              <a:round/>
            </a:ln>
          </a:top>
          <a:bottom>
            <a:ln w="127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solidFill>
                <a:srgbClr val="404040"/>
              </a:solidFill>
              <a:prstDash val="solid"/>
              <a:round/>
            </a:ln>
          </a:insideH>
          <a:insideV>
            <a:ln w="12700" cap="flat">
              <a:solidFill>
                <a:srgbClr val="404040"/>
              </a:solidFill>
              <a:prstDash val="solid"/>
              <a:round/>
            </a:ln>
          </a:insideV>
        </a:tcBdr>
        <a:fill>
          <a:solidFill>
            <a:srgbClr val="404040">
              <a:alpha val="20000"/>
            </a:srgbClr>
          </a:solidFill>
        </a:fill>
      </a:tcStyle>
    </a:firstCol>
    <a:lastRow>
      <a:tcTxStyle b="on" i="off">
        <a:fontRef idx="major">
          <a:srgbClr val="404040"/>
        </a:fontRef>
        <a:srgbClr val="404040"/>
      </a:tcTxStyle>
      <a:tcStyle>
        <a:tcBdr>
          <a:left>
            <a:ln w="12700" cap="flat">
              <a:solidFill>
                <a:srgbClr val="404040"/>
              </a:solidFill>
              <a:prstDash val="solid"/>
              <a:round/>
            </a:ln>
          </a:left>
          <a:right>
            <a:ln w="12700" cap="flat">
              <a:solidFill>
                <a:srgbClr val="404040"/>
              </a:solidFill>
              <a:prstDash val="solid"/>
              <a:round/>
            </a:ln>
          </a:right>
          <a:top>
            <a:ln w="50800" cap="flat">
              <a:solidFill>
                <a:srgbClr val="404040"/>
              </a:solidFill>
              <a:prstDash val="solid"/>
              <a:round/>
            </a:ln>
          </a:top>
          <a:bottom>
            <a:ln w="127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solidFill>
                <a:srgbClr val="404040"/>
              </a:solidFill>
              <a:prstDash val="solid"/>
              <a:round/>
            </a:ln>
          </a:insideH>
          <a:insideV>
            <a:ln w="12700" cap="flat">
              <a:solidFill>
                <a:srgbClr val="40404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404040"/>
        </a:fontRef>
        <a:srgbClr val="404040"/>
      </a:tcTxStyle>
      <a:tcStyle>
        <a:tcBdr>
          <a:left>
            <a:ln w="12700" cap="flat">
              <a:solidFill>
                <a:srgbClr val="404040"/>
              </a:solidFill>
              <a:prstDash val="solid"/>
              <a:round/>
            </a:ln>
          </a:left>
          <a:right>
            <a:ln w="12700" cap="flat">
              <a:solidFill>
                <a:srgbClr val="404040"/>
              </a:solidFill>
              <a:prstDash val="solid"/>
              <a:round/>
            </a:ln>
          </a:right>
          <a:top>
            <a:ln w="12700" cap="flat">
              <a:solidFill>
                <a:srgbClr val="404040"/>
              </a:solidFill>
              <a:prstDash val="solid"/>
              <a:round/>
            </a:ln>
          </a:top>
          <a:bottom>
            <a:ln w="254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solidFill>
                <a:srgbClr val="404040"/>
              </a:solidFill>
              <a:prstDash val="solid"/>
              <a:round/>
            </a:ln>
          </a:insideH>
          <a:insideV>
            <a:ln w="12700" cap="flat">
              <a:solidFill>
                <a:srgbClr val="40404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6" name="Shape 15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Arial"/>
      </a:defRPr>
    </a:lvl1pPr>
    <a:lvl2pPr indent="228600" defTabSz="457200" latinLnBrk="0">
      <a:defRPr sz="1200">
        <a:latin typeface="+mj-lt"/>
        <a:ea typeface="+mj-ea"/>
        <a:cs typeface="+mj-cs"/>
        <a:sym typeface="Arial"/>
      </a:defRPr>
    </a:lvl2pPr>
    <a:lvl3pPr indent="457200" defTabSz="457200" latinLnBrk="0">
      <a:defRPr sz="1200">
        <a:latin typeface="+mj-lt"/>
        <a:ea typeface="+mj-ea"/>
        <a:cs typeface="+mj-cs"/>
        <a:sym typeface="Arial"/>
      </a:defRPr>
    </a:lvl3pPr>
    <a:lvl4pPr indent="685800" defTabSz="457200" latinLnBrk="0">
      <a:defRPr sz="1200">
        <a:latin typeface="+mj-lt"/>
        <a:ea typeface="+mj-ea"/>
        <a:cs typeface="+mj-cs"/>
        <a:sym typeface="Arial"/>
      </a:defRPr>
    </a:lvl4pPr>
    <a:lvl5pPr indent="914400" defTabSz="457200" latinLnBrk="0">
      <a:defRPr sz="1200">
        <a:latin typeface="+mj-lt"/>
        <a:ea typeface="+mj-ea"/>
        <a:cs typeface="+mj-cs"/>
        <a:sym typeface="Arial"/>
      </a:defRPr>
    </a:lvl5pPr>
    <a:lvl6pPr indent="1143000" defTabSz="457200" latinLnBrk="0">
      <a:defRPr sz="1200">
        <a:latin typeface="+mj-lt"/>
        <a:ea typeface="+mj-ea"/>
        <a:cs typeface="+mj-cs"/>
        <a:sym typeface="Arial"/>
      </a:defRPr>
    </a:lvl6pPr>
    <a:lvl7pPr indent="1371600" defTabSz="457200" latinLnBrk="0">
      <a:defRPr sz="1200">
        <a:latin typeface="+mj-lt"/>
        <a:ea typeface="+mj-ea"/>
        <a:cs typeface="+mj-cs"/>
        <a:sym typeface="Arial"/>
      </a:defRPr>
    </a:lvl7pPr>
    <a:lvl8pPr indent="1600200" defTabSz="457200" latinLnBrk="0">
      <a:defRPr sz="1200">
        <a:latin typeface="+mj-lt"/>
        <a:ea typeface="+mj-ea"/>
        <a:cs typeface="+mj-cs"/>
        <a:sym typeface="Arial"/>
      </a:defRPr>
    </a:lvl8pPr>
    <a:lvl9pPr indent="1828800" defTabSz="457200" latinLnBrk="0">
      <a:defRPr sz="1200"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Text"/>
          <p:cNvSpPr txBox="1"/>
          <p:nvPr>
            <p:ph type="title"/>
          </p:nvPr>
        </p:nvSpPr>
        <p:spPr>
          <a:xfrm>
            <a:off x="914400" y="685800"/>
            <a:ext cx="5486400" cy="2819400"/>
          </a:xfrm>
          <a:prstGeom prst="rect">
            <a:avLst/>
          </a:prstGeom>
        </p:spPr>
        <p:txBody>
          <a:bodyPr/>
          <a:lstStyle>
            <a:lvl1pPr>
              <a:lnSpc>
                <a:spcPts val="6200"/>
              </a:lnSpc>
              <a:defRPr b="0" cap="none" sz="5400"/>
            </a:lvl1pPr>
          </a:lstStyle>
          <a:p>
            <a:pPr/>
            <a:r>
              <a:t>Title Text</a:t>
            </a:r>
          </a:p>
        </p:txBody>
      </p:sp>
      <p:sp>
        <p:nvSpPr>
          <p:cNvPr id="16" name="Body Level One…"/>
          <p:cNvSpPr txBox="1"/>
          <p:nvPr>
            <p:ph type="body" sz="quarter" idx="1"/>
          </p:nvPr>
        </p:nvSpPr>
        <p:spPr>
          <a:xfrm>
            <a:off x="838200" y="4225159"/>
            <a:ext cx="5486400" cy="533402"/>
          </a:xfrm>
          <a:prstGeom prst="rect">
            <a:avLst/>
          </a:prstGeom>
        </p:spPr>
        <p:txBody>
          <a:bodyPr anchor="t"/>
          <a:lstStyle>
            <a:lvl1pPr>
              <a:spcBef>
                <a:spcPts val="500"/>
              </a:spcBef>
              <a:defRPr sz="2400">
                <a:solidFill>
                  <a:schemeClr val="accent1"/>
                </a:solidFill>
              </a:defRPr>
            </a:lvl1pPr>
            <a:lvl2pPr>
              <a:spcBef>
                <a:spcPts val="500"/>
              </a:spcBef>
              <a:defRPr sz="2400">
                <a:solidFill>
                  <a:schemeClr val="accent1"/>
                </a:solidFill>
              </a:defRPr>
            </a:lvl2pPr>
            <a:lvl3pPr>
              <a:spcBef>
                <a:spcPts val="500"/>
              </a:spcBef>
              <a:defRPr sz="2400">
                <a:solidFill>
                  <a:schemeClr val="accent1"/>
                </a:solidFill>
              </a:defRPr>
            </a:lvl3pPr>
            <a:lvl4pPr>
              <a:spcBef>
                <a:spcPts val="500"/>
              </a:spcBef>
              <a:defRPr sz="2400">
                <a:solidFill>
                  <a:schemeClr val="accent1"/>
                </a:solidFill>
              </a:defRPr>
            </a:lvl4pPr>
            <a:lvl5pPr>
              <a:spcBef>
                <a:spcPts val="500"/>
              </a:spcBef>
              <a:defRPr sz="2400">
                <a:solidFill>
                  <a:schemeClr val="accent1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" name="Rectangle 4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</a:defRPr>
            </a:pPr>
          </a:p>
        </p:txBody>
      </p:sp>
      <p:sp>
        <p:nvSpPr>
          <p:cNvPr id="18" name="Rectangle 6"/>
          <p:cNvSpPr/>
          <p:nvPr/>
        </p:nvSpPr>
        <p:spPr>
          <a:xfrm>
            <a:off x="0" y="6477000"/>
            <a:ext cx="8839200" cy="381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</a:defRPr>
            </a:pPr>
          </a:p>
        </p:txBody>
      </p:sp>
      <p:sp>
        <p:nvSpPr>
          <p:cNvPr id="19" name="Rectangle 9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</a:defRPr>
            </a:pPr>
          </a:p>
        </p:txBody>
      </p:sp>
      <p:sp>
        <p:nvSpPr>
          <p:cNvPr id="20" name="TextBox 11"/>
          <p:cNvSpPr txBox="1"/>
          <p:nvPr/>
        </p:nvSpPr>
        <p:spPr>
          <a:xfrm>
            <a:off x="5257800" y="6453003"/>
            <a:ext cx="3886200" cy="4420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r">
              <a:defRPr sz="1200">
                <a:solidFill>
                  <a:srgbClr val="F3F3E7"/>
                </a:solidFill>
              </a:defRPr>
            </a:pPr>
            <a:r>
              <a:t>Textbook to be published by Pearson Ed in early 2014</a:t>
            </a:r>
          </a:p>
          <a:p>
            <a:pPr algn="r">
              <a:defRPr sz="1200">
                <a:solidFill>
                  <a:srgbClr val="F3F3E7"/>
                </a:solidFill>
              </a:defRPr>
            </a:pPr>
            <a:r>
              <a:t>http://www.funwebdev.com</a:t>
            </a:r>
          </a:p>
        </p:txBody>
      </p:sp>
      <p:sp>
        <p:nvSpPr>
          <p:cNvPr id="21" name="Rectangle 12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</a:defRPr>
            </a:pPr>
          </a:p>
        </p:txBody>
      </p:sp>
      <p:sp>
        <p:nvSpPr>
          <p:cNvPr id="22" name="Rectangle 13"/>
          <p:cNvSpPr/>
          <p:nvPr/>
        </p:nvSpPr>
        <p:spPr>
          <a:xfrm>
            <a:off x="0" y="6477000"/>
            <a:ext cx="8839200" cy="381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</a:defRPr>
            </a:pP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xfrm>
            <a:off x="6279546" y="6224224"/>
            <a:ext cx="273654" cy="264253"/>
          </a:xfrm>
          <a:prstGeom prst="rect">
            <a:avLst/>
          </a:prstGeom>
        </p:spPr>
        <p:txBody>
          <a:bodyPr anchor="ctr"/>
          <a:lstStyle>
            <a:lvl1pPr algn="r">
              <a:defRPr sz="12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 txBox="1"/>
          <p:nvPr>
            <p:ph type="title"/>
          </p:nvPr>
        </p:nvSpPr>
        <p:spPr>
          <a:xfrm>
            <a:off x="1792288" y="4800600"/>
            <a:ext cx="5486402" cy="566738"/>
          </a:xfrm>
          <a:prstGeom prst="rect">
            <a:avLst/>
          </a:prstGeom>
        </p:spPr>
        <p:txBody>
          <a:bodyPr anchor="b"/>
          <a:lstStyle>
            <a:lvl1pPr>
              <a:defRPr cap="none" sz="2000"/>
            </a:lvl1pPr>
          </a:lstStyle>
          <a:p>
            <a:pPr/>
            <a:r>
              <a:t>Title Text</a:t>
            </a:r>
          </a:p>
        </p:txBody>
      </p:sp>
      <p:sp>
        <p:nvSpPr>
          <p:cNvPr id="102" name="Picture Placeholder 2"/>
          <p:cNvSpPr/>
          <p:nvPr>
            <p:ph type="pic" sz="half" idx="13"/>
          </p:nvPr>
        </p:nvSpPr>
        <p:spPr>
          <a:xfrm>
            <a:off x="1792288" y="612775"/>
            <a:ext cx="5486402" cy="41148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Body Level One…"/>
          <p:cNvSpPr txBox="1"/>
          <p:nvPr>
            <p:ph type="body" sz="quarter" idx="1"/>
          </p:nvPr>
        </p:nvSpPr>
        <p:spPr>
          <a:xfrm>
            <a:off x="1792288" y="5367337"/>
            <a:ext cx="5486402" cy="804864"/>
          </a:xfrm>
          <a:prstGeom prst="rect">
            <a:avLst/>
          </a:prstGeom>
        </p:spPr>
        <p:txBody>
          <a:bodyPr anchor="t"/>
          <a:lstStyle>
            <a:lvl1pPr>
              <a:spcBef>
                <a:spcPts val="300"/>
              </a:spcBef>
              <a:defRPr sz="1400">
                <a:solidFill>
                  <a:srgbClr val="404040"/>
                </a:solidFill>
              </a:defRPr>
            </a:lvl1pPr>
            <a:lvl2pPr>
              <a:spcBef>
                <a:spcPts val="300"/>
              </a:spcBef>
              <a:defRPr sz="1400">
                <a:solidFill>
                  <a:srgbClr val="404040"/>
                </a:solidFill>
              </a:defRPr>
            </a:lvl2pPr>
            <a:lvl3pPr>
              <a:spcBef>
                <a:spcPts val="300"/>
              </a:spcBef>
              <a:defRPr sz="1400">
                <a:solidFill>
                  <a:srgbClr val="404040"/>
                </a:solidFill>
              </a:defRPr>
            </a:lvl3pPr>
            <a:lvl4pPr>
              <a:spcBef>
                <a:spcPts val="300"/>
              </a:spcBef>
              <a:defRPr sz="1400">
                <a:solidFill>
                  <a:srgbClr val="404040"/>
                </a:solidFill>
              </a:defRPr>
            </a:lvl4pPr>
            <a:lvl5pPr>
              <a:spcBef>
                <a:spcPts val="300"/>
              </a:spcBef>
              <a:defRPr sz="14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12" name="Body Level One…"/>
          <p:cNvSpPr txBox="1"/>
          <p:nvPr>
            <p:ph type="body" idx="1"/>
          </p:nvPr>
        </p:nvSpPr>
        <p:spPr>
          <a:xfrm>
            <a:off x="914400" y="1143000"/>
            <a:ext cx="7162800" cy="4525963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▪"/>
              <a:defRPr sz="3200">
                <a:solidFill>
                  <a:srgbClr val="404040"/>
                </a:solidFill>
              </a:defRPr>
            </a:lvl1pPr>
            <a:lvl2pPr marL="783771" indent="-326571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–"/>
              <a:defRPr sz="3200">
                <a:solidFill>
                  <a:srgbClr val="404040"/>
                </a:solidFill>
              </a:defRPr>
            </a:lvl2pPr>
            <a:lvl3pPr marL="1219200" indent="-304800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•"/>
              <a:defRPr sz="3200">
                <a:solidFill>
                  <a:srgbClr val="404040"/>
                </a:solidFill>
              </a:defRPr>
            </a:lvl3pPr>
            <a:lvl4pPr marL="1737360" indent="-365760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–"/>
              <a:defRPr sz="3200">
                <a:solidFill>
                  <a:srgbClr val="404040"/>
                </a:solidFill>
              </a:defRPr>
            </a:lvl4pPr>
            <a:lvl5pPr marL="2194560" indent="-365760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»"/>
              <a:defRPr sz="32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itle Text"/>
          <p:cNvSpPr txBox="1"/>
          <p:nvPr>
            <p:ph type="title"/>
          </p:nvPr>
        </p:nvSpPr>
        <p:spPr>
          <a:xfrm>
            <a:off x="6629400" y="274638"/>
            <a:ext cx="2057400" cy="5851527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21" name="Body Level One…"/>
          <p:cNvSpPr txBox="1"/>
          <p:nvPr>
            <p:ph type="body" idx="1"/>
          </p:nvPr>
        </p:nvSpPr>
        <p:spPr>
          <a:xfrm>
            <a:off x="457200" y="274638"/>
            <a:ext cx="6019800" cy="5851527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▪"/>
              <a:defRPr sz="3200">
                <a:solidFill>
                  <a:srgbClr val="404040"/>
                </a:solidFill>
              </a:defRPr>
            </a:lvl1pPr>
            <a:lvl2pPr marL="783771" indent="-326571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–"/>
              <a:defRPr sz="3200">
                <a:solidFill>
                  <a:srgbClr val="404040"/>
                </a:solidFill>
              </a:defRPr>
            </a:lvl2pPr>
            <a:lvl3pPr marL="1219200" indent="-304800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•"/>
              <a:defRPr sz="3200">
                <a:solidFill>
                  <a:srgbClr val="404040"/>
                </a:solidFill>
              </a:defRPr>
            </a:lvl3pPr>
            <a:lvl4pPr marL="1737360" indent="-365760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–"/>
              <a:defRPr sz="3200">
                <a:solidFill>
                  <a:srgbClr val="404040"/>
                </a:solidFill>
              </a:defRPr>
            </a:lvl4pPr>
            <a:lvl5pPr marL="2194560" indent="-365760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»"/>
              <a:defRPr sz="32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itle Text"/>
          <p:cNvSpPr txBox="1"/>
          <p:nvPr>
            <p:ph type="title"/>
          </p:nvPr>
        </p:nvSpPr>
        <p:spPr>
          <a:xfrm>
            <a:off x="914400" y="198437"/>
            <a:ext cx="7772400" cy="1020764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30" name="Body Level One…"/>
          <p:cNvSpPr txBox="1"/>
          <p:nvPr>
            <p:ph type="body" idx="1"/>
          </p:nvPr>
        </p:nvSpPr>
        <p:spPr>
          <a:xfrm>
            <a:off x="3048000" y="1676400"/>
            <a:ext cx="5638800" cy="4525963"/>
          </a:xfrm>
          <a:prstGeom prst="rect">
            <a:avLst/>
          </a:prstGeom>
        </p:spPr>
        <p:txBody>
          <a:bodyPr anchor="t"/>
          <a:lstStyle>
            <a:lvl1pPr>
              <a:spcBef>
                <a:spcPts val="500"/>
              </a:spcBef>
              <a:defRPr sz="2400">
                <a:solidFill>
                  <a:srgbClr val="404040"/>
                </a:solidFill>
              </a:defRPr>
            </a:lvl1pPr>
            <a:lvl2pPr>
              <a:spcBef>
                <a:spcPts val="500"/>
              </a:spcBef>
              <a:defRPr sz="2400">
                <a:solidFill>
                  <a:srgbClr val="404040"/>
                </a:solidFill>
              </a:defRPr>
            </a:lvl2pPr>
            <a:lvl3pPr>
              <a:spcBef>
                <a:spcPts val="500"/>
              </a:spcBef>
              <a:defRPr sz="2400">
                <a:solidFill>
                  <a:srgbClr val="404040"/>
                </a:solidFill>
              </a:defRPr>
            </a:lvl3pPr>
            <a:lvl4pPr>
              <a:spcBef>
                <a:spcPts val="500"/>
              </a:spcBef>
              <a:defRPr sz="2400">
                <a:solidFill>
                  <a:srgbClr val="404040"/>
                </a:solidFill>
              </a:defRPr>
            </a:lvl4pPr>
            <a:lvl5pPr>
              <a:spcBef>
                <a:spcPts val="500"/>
              </a:spcBef>
              <a:defRPr sz="24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itle Text"/>
          <p:cNvSpPr txBox="1"/>
          <p:nvPr>
            <p:ph type="title"/>
          </p:nvPr>
        </p:nvSpPr>
        <p:spPr>
          <a:xfrm>
            <a:off x="914400" y="122237"/>
            <a:ext cx="7772400" cy="1020764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39" name="Body Level One…"/>
          <p:cNvSpPr txBox="1"/>
          <p:nvPr>
            <p:ph type="body" idx="1"/>
          </p:nvPr>
        </p:nvSpPr>
        <p:spPr>
          <a:xfrm>
            <a:off x="914400" y="1646235"/>
            <a:ext cx="6400800" cy="4525965"/>
          </a:xfrm>
          <a:prstGeom prst="rect">
            <a:avLst/>
          </a:prstGeom>
        </p:spPr>
        <p:txBody>
          <a:bodyPr anchor="t"/>
          <a:lstStyle>
            <a:lvl1pPr>
              <a:spcBef>
                <a:spcPts val="1200"/>
              </a:spcBef>
              <a:defRPr sz="2200">
                <a:solidFill>
                  <a:srgbClr val="404040"/>
                </a:solidFill>
              </a:defRPr>
            </a:lvl1pPr>
            <a:lvl2pPr>
              <a:spcBef>
                <a:spcPts val="1200"/>
              </a:spcBef>
              <a:defRPr sz="2200">
                <a:solidFill>
                  <a:srgbClr val="404040"/>
                </a:solidFill>
              </a:defRPr>
            </a:lvl2pPr>
            <a:lvl3pPr>
              <a:spcBef>
                <a:spcPts val="1200"/>
              </a:spcBef>
              <a:defRPr sz="2200">
                <a:solidFill>
                  <a:srgbClr val="404040"/>
                </a:solidFill>
              </a:defRPr>
            </a:lvl3pPr>
            <a:lvl4pPr>
              <a:spcBef>
                <a:spcPts val="1200"/>
              </a:spcBef>
              <a:defRPr sz="2200">
                <a:solidFill>
                  <a:srgbClr val="404040"/>
                </a:solidFill>
              </a:defRPr>
            </a:lvl4pPr>
            <a:lvl5pPr>
              <a:spcBef>
                <a:spcPts val="1200"/>
              </a:spcBef>
              <a:defRPr sz="22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48" name="Body Level One…"/>
          <p:cNvSpPr txBox="1"/>
          <p:nvPr>
            <p:ph type="body" idx="1"/>
          </p:nvPr>
        </p:nvSpPr>
        <p:spPr>
          <a:xfrm>
            <a:off x="914400" y="1143000"/>
            <a:ext cx="7162800" cy="4525963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▪"/>
              <a:defRPr sz="3200">
                <a:solidFill>
                  <a:srgbClr val="404040"/>
                </a:solidFill>
              </a:defRPr>
            </a:lvl1pPr>
            <a:lvl2pPr marL="783771" indent="-326571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–"/>
              <a:defRPr sz="3200">
                <a:solidFill>
                  <a:srgbClr val="404040"/>
                </a:solidFill>
              </a:defRPr>
            </a:lvl2pPr>
            <a:lvl3pPr marL="1219200" indent="-304800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•"/>
              <a:defRPr sz="3200">
                <a:solidFill>
                  <a:srgbClr val="404040"/>
                </a:solidFill>
              </a:defRPr>
            </a:lvl3pPr>
            <a:lvl4pPr marL="1737360" indent="-365760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–"/>
              <a:defRPr sz="3200">
                <a:solidFill>
                  <a:srgbClr val="404040"/>
                </a:solidFill>
              </a:defRPr>
            </a:lvl4pPr>
            <a:lvl5pPr marL="2194560" indent="-365760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»"/>
              <a:defRPr sz="32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9" name="Slide Number"/>
          <p:cNvSpPr txBox="1"/>
          <p:nvPr>
            <p:ph type="sldNum" sz="quarter" idx="2"/>
          </p:nvPr>
        </p:nvSpPr>
        <p:spPr>
          <a:xfrm>
            <a:off x="6553200" y="6248400"/>
            <a:ext cx="358411" cy="35066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381000" y="198437"/>
            <a:ext cx="8305800" cy="1020764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31" name="Body Level One…"/>
          <p:cNvSpPr txBox="1"/>
          <p:nvPr>
            <p:ph type="body" idx="1"/>
          </p:nvPr>
        </p:nvSpPr>
        <p:spPr>
          <a:xfrm>
            <a:off x="3048000" y="1676400"/>
            <a:ext cx="5638800" cy="4525963"/>
          </a:xfrm>
          <a:prstGeom prst="rect">
            <a:avLst/>
          </a:prstGeom>
        </p:spPr>
        <p:txBody>
          <a:bodyPr anchor="t"/>
          <a:lstStyle>
            <a:lvl1pPr>
              <a:spcBef>
                <a:spcPts val="500"/>
              </a:spcBef>
              <a:defRPr sz="2400">
                <a:solidFill>
                  <a:srgbClr val="404040"/>
                </a:solidFill>
              </a:defRPr>
            </a:lvl1pPr>
            <a:lvl2pPr>
              <a:spcBef>
                <a:spcPts val="500"/>
              </a:spcBef>
              <a:defRPr sz="2400">
                <a:solidFill>
                  <a:srgbClr val="404040"/>
                </a:solidFill>
              </a:defRPr>
            </a:lvl2pPr>
            <a:lvl3pPr>
              <a:spcBef>
                <a:spcPts val="500"/>
              </a:spcBef>
              <a:defRPr sz="2400">
                <a:solidFill>
                  <a:srgbClr val="404040"/>
                </a:solidFill>
              </a:defRPr>
            </a:lvl3pPr>
            <a:lvl4pPr>
              <a:spcBef>
                <a:spcPts val="500"/>
              </a:spcBef>
              <a:defRPr sz="2400">
                <a:solidFill>
                  <a:srgbClr val="404040"/>
                </a:solidFill>
              </a:defRPr>
            </a:lvl4pPr>
            <a:lvl5pPr>
              <a:spcBef>
                <a:spcPts val="500"/>
              </a:spcBef>
              <a:defRPr sz="24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Text"/>
          <p:cNvSpPr txBox="1"/>
          <p:nvPr>
            <p:ph type="title"/>
          </p:nvPr>
        </p:nvSpPr>
        <p:spPr>
          <a:xfrm>
            <a:off x="304800" y="122237"/>
            <a:ext cx="8534400" cy="1020764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idx="1"/>
          </p:nvPr>
        </p:nvSpPr>
        <p:spPr>
          <a:xfrm>
            <a:off x="914400" y="1646235"/>
            <a:ext cx="6400800" cy="4525965"/>
          </a:xfrm>
          <a:prstGeom prst="rect">
            <a:avLst/>
          </a:prstGeom>
        </p:spPr>
        <p:txBody>
          <a:bodyPr anchor="t"/>
          <a:lstStyle>
            <a:lvl1pPr>
              <a:spcBef>
                <a:spcPts val="1200"/>
              </a:spcBef>
              <a:defRPr sz="2200">
                <a:solidFill>
                  <a:srgbClr val="404040"/>
                </a:solidFill>
              </a:defRPr>
            </a:lvl1pPr>
            <a:lvl2pPr>
              <a:spcBef>
                <a:spcPts val="1200"/>
              </a:spcBef>
              <a:defRPr sz="2200">
                <a:solidFill>
                  <a:srgbClr val="404040"/>
                </a:solidFill>
              </a:defRPr>
            </a:lvl2pPr>
            <a:lvl3pPr>
              <a:spcBef>
                <a:spcPts val="1200"/>
              </a:spcBef>
              <a:defRPr sz="2200">
                <a:solidFill>
                  <a:srgbClr val="404040"/>
                </a:solidFill>
              </a:defRPr>
            </a:lvl3pPr>
            <a:lvl4pPr>
              <a:spcBef>
                <a:spcPts val="1200"/>
              </a:spcBef>
              <a:defRPr sz="2200">
                <a:solidFill>
                  <a:srgbClr val="404040"/>
                </a:solidFill>
              </a:defRPr>
            </a:lvl4pPr>
            <a:lvl5pPr>
              <a:spcBef>
                <a:spcPts val="1200"/>
              </a:spcBef>
              <a:defRPr sz="22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Body Level One…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58" name="Body Level One…"/>
          <p:cNvSpPr txBox="1"/>
          <p:nvPr>
            <p:ph type="body" sz="half" idx="1"/>
          </p:nvPr>
        </p:nvSpPr>
        <p:spPr>
          <a:xfrm>
            <a:off x="914400" y="1600200"/>
            <a:ext cx="3657600" cy="4525963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600"/>
              </a:spcBef>
              <a:buClr>
                <a:srgbClr val="B18714"/>
              </a:buClr>
              <a:buSzPct val="100000"/>
              <a:buFont typeface="Arial"/>
              <a:buChar char="▪"/>
              <a:defRPr sz="2800">
                <a:solidFill>
                  <a:srgbClr val="404040"/>
                </a:solidFill>
              </a:defRPr>
            </a:lvl1pPr>
            <a:lvl2pPr marL="790575" indent="-333375">
              <a:spcBef>
                <a:spcPts val="600"/>
              </a:spcBef>
              <a:buClr>
                <a:srgbClr val="B18714"/>
              </a:buClr>
              <a:buSzPct val="100000"/>
              <a:buFont typeface="Arial"/>
              <a:buChar char="–"/>
              <a:defRPr sz="2800">
                <a:solidFill>
                  <a:srgbClr val="404040"/>
                </a:solidFill>
              </a:defRPr>
            </a:lvl2pPr>
            <a:lvl3pPr marL="1234438" indent="-320038">
              <a:spcBef>
                <a:spcPts val="600"/>
              </a:spcBef>
              <a:buClr>
                <a:srgbClr val="B18714"/>
              </a:buClr>
              <a:buSzPct val="100000"/>
              <a:buFont typeface="Arial"/>
              <a:buChar char="•"/>
              <a:defRPr sz="2800">
                <a:solidFill>
                  <a:srgbClr val="404040"/>
                </a:solidFill>
              </a:defRPr>
            </a:lvl3pPr>
            <a:lvl4pPr marL="1727200" indent="-355600">
              <a:spcBef>
                <a:spcPts val="600"/>
              </a:spcBef>
              <a:buClr>
                <a:srgbClr val="B18714"/>
              </a:buClr>
              <a:buSzPct val="100000"/>
              <a:buFont typeface="Arial"/>
              <a:buChar char="–"/>
              <a:defRPr sz="2800">
                <a:solidFill>
                  <a:srgbClr val="404040"/>
                </a:solidFill>
              </a:defRPr>
            </a:lvl4pPr>
            <a:lvl5pPr marL="2184400" indent="-355600">
              <a:spcBef>
                <a:spcPts val="600"/>
              </a:spcBef>
              <a:buClr>
                <a:srgbClr val="B18714"/>
              </a:buClr>
              <a:buSzPct val="100000"/>
              <a:buFont typeface="Arial"/>
              <a:buChar char="»"/>
              <a:defRPr sz="28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/>
          <a:lstStyle>
            <a:lvl1pPr>
              <a:spcBef>
                <a:spcPts val="500"/>
              </a:spcBef>
              <a:defRPr b="1" sz="2400">
                <a:solidFill>
                  <a:srgbClr val="404040"/>
                </a:solidFill>
              </a:defRPr>
            </a:lvl1pPr>
            <a:lvl2pPr>
              <a:spcBef>
                <a:spcPts val="500"/>
              </a:spcBef>
              <a:defRPr b="1" sz="2400">
                <a:solidFill>
                  <a:srgbClr val="404040"/>
                </a:solidFill>
              </a:defRPr>
            </a:lvl2pPr>
            <a:lvl3pPr>
              <a:spcBef>
                <a:spcPts val="500"/>
              </a:spcBef>
              <a:defRPr b="1" sz="2400">
                <a:solidFill>
                  <a:srgbClr val="404040"/>
                </a:solidFill>
              </a:defRPr>
            </a:lvl3pPr>
            <a:lvl4pPr>
              <a:spcBef>
                <a:spcPts val="500"/>
              </a:spcBef>
              <a:defRPr b="1" sz="2400">
                <a:solidFill>
                  <a:srgbClr val="404040"/>
                </a:solidFill>
              </a:defRPr>
            </a:lvl4pPr>
            <a:lvl5pPr>
              <a:spcBef>
                <a:spcPts val="500"/>
              </a:spcBef>
              <a:defRPr b="1" sz="24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Text Placeholder 4"/>
          <p:cNvSpPr/>
          <p:nvPr>
            <p:ph type="body" sz="quarter" idx="13"/>
          </p:nvPr>
        </p:nvSpPr>
        <p:spPr>
          <a:xfrm>
            <a:off x="4645025" y="1535111"/>
            <a:ext cx="4041775" cy="639765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▪"/>
              <a:defRPr sz="3200">
                <a:solidFill>
                  <a:srgbClr val="404040"/>
                </a:solidFill>
              </a:defRPr>
            </a:pPr>
          </a:p>
        </p:txBody>
      </p:sp>
      <p:sp>
        <p:nvSpPr>
          <p:cNvPr id="6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7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itle Text"/>
          <p:cNvSpPr txBox="1"/>
          <p:nvPr>
            <p:ph type="title"/>
          </p:nvPr>
        </p:nvSpPr>
        <p:spPr>
          <a:xfrm>
            <a:off x="457200" y="273050"/>
            <a:ext cx="3008315" cy="1162050"/>
          </a:xfrm>
          <a:prstGeom prst="rect">
            <a:avLst/>
          </a:prstGeom>
        </p:spPr>
        <p:txBody>
          <a:bodyPr anchor="b"/>
          <a:lstStyle>
            <a:lvl1pPr>
              <a:defRPr cap="none" sz="2000"/>
            </a:lvl1pPr>
          </a:lstStyle>
          <a:p>
            <a:pPr/>
            <a:r>
              <a:t>Title Text</a:t>
            </a:r>
          </a:p>
        </p:txBody>
      </p:sp>
      <p:sp>
        <p:nvSpPr>
          <p:cNvPr id="92" name="Body Level One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▪"/>
              <a:defRPr sz="3200">
                <a:solidFill>
                  <a:srgbClr val="404040"/>
                </a:solidFill>
              </a:defRPr>
            </a:lvl1pPr>
            <a:lvl2pPr marL="783771" indent="-326571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–"/>
              <a:defRPr sz="3200">
                <a:solidFill>
                  <a:srgbClr val="404040"/>
                </a:solidFill>
              </a:defRPr>
            </a:lvl2pPr>
            <a:lvl3pPr marL="1219200" indent="-304800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•"/>
              <a:defRPr sz="3200">
                <a:solidFill>
                  <a:srgbClr val="404040"/>
                </a:solidFill>
              </a:defRPr>
            </a:lvl3pPr>
            <a:lvl4pPr marL="1737360" indent="-365760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–"/>
              <a:defRPr sz="3200">
                <a:solidFill>
                  <a:srgbClr val="404040"/>
                </a:solidFill>
              </a:defRPr>
            </a:lvl4pPr>
            <a:lvl5pPr marL="2194560" indent="-365760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»"/>
              <a:defRPr sz="32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3" name="Text Placeholder 3"/>
          <p:cNvSpPr/>
          <p:nvPr>
            <p:ph type="body" sz="half" idx="13"/>
          </p:nvPr>
        </p:nvSpPr>
        <p:spPr>
          <a:xfrm>
            <a:off x="457198" y="1435100"/>
            <a:ext cx="3008316" cy="4691063"/>
          </a:xfrm>
          <a:prstGeom prst="rect">
            <a:avLst/>
          </a:prstGeom>
        </p:spPr>
        <p:txBody>
          <a:bodyPr anchor="t"/>
          <a:lstStyle/>
          <a:p>
            <a:pPr marL="342900" indent="-342900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▪"/>
              <a:defRPr sz="3200">
                <a:solidFill>
                  <a:srgbClr val="404040"/>
                </a:solidFill>
              </a:defRPr>
            </a:pPr>
          </a:p>
        </p:txBody>
      </p:sp>
      <p:sp>
        <p:nvSpPr>
          <p:cNvPr id="9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E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9"/>
          <p:cNvSpPr/>
          <p:nvPr/>
        </p:nvSpPr>
        <p:spPr>
          <a:xfrm flipH="1" flipV="1">
            <a:off x="457198" y="6553199"/>
            <a:ext cx="8001002" cy="2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" name="Straight Connector 13"/>
          <p:cNvSpPr/>
          <p:nvPr/>
        </p:nvSpPr>
        <p:spPr>
          <a:xfrm flipH="1" flipV="1">
            <a:off x="457198" y="6553199"/>
            <a:ext cx="8001002" cy="2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4" name="TextBox 14"/>
          <p:cNvSpPr txBox="1"/>
          <p:nvPr/>
        </p:nvSpPr>
        <p:spPr>
          <a:xfrm>
            <a:off x="6044825" y="6580999"/>
            <a:ext cx="2493129" cy="2642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r">
              <a:defRPr sz="1200">
                <a:solidFill>
                  <a:srgbClr val="808080"/>
                </a:solidFill>
              </a:defRPr>
            </a:lvl1pPr>
          </a:lstStyle>
          <a:p>
            <a:pPr/>
            <a:r>
              <a:t>CSCIX370: Database Management</a:t>
            </a:r>
          </a:p>
        </p:txBody>
      </p:sp>
      <p:pic>
        <p:nvPicPr>
          <p:cNvPr id="5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6602527"/>
            <a:ext cx="2286000" cy="260128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itle Text"/>
          <p:cNvSpPr txBox="1"/>
          <p:nvPr>
            <p:ph type="title"/>
          </p:nvPr>
        </p:nvSpPr>
        <p:spPr>
          <a:xfrm>
            <a:off x="381000" y="5334000"/>
            <a:ext cx="8037515" cy="83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7" name="Body Level One…"/>
          <p:cNvSpPr txBox="1"/>
          <p:nvPr>
            <p:ph type="body" idx="1"/>
          </p:nvPr>
        </p:nvSpPr>
        <p:spPr>
          <a:xfrm>
            <a:off x="457200" y="3962400"/>
            <a:ext cx="7772400" cy="15001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" name="Slide Number"/>
          <p:cNvSpPr txBox="1"/>
          <p:nvPr>
            <p:ph type="sldNum" sz="quarter" idx="2"/>
          </p:nvPr>
        </p:nvSpPr>
        <p:spPr>
          <a:xfrm>
            <a:off x="8915400" y="6553200"/>
            <a:ext cx="358411" cy="350660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>
            <a:spAutoFit/>
          </a:bodyPr>
          <a:lstStyle/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+mj-lt"/>
          <a:ea typeface="+mj-ea"/>
          <a:cs typeface="+mj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+mj-lt"/>
          <a:ea typeface="+mj-ea"/>
          <a:cs typeface="+mj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+mj-lt"/>
          <a:ea typeface="+mj-ea"/>
          <a:cs typeface="+mj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+mj-lt"/>
          <a:ea typeface="+mj-ea"/>
          <a:cs typeface="+mj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+mj-lt"/>
          <a:ea typeface="+mj-ea"/>
          <a:cs typeface="+mj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+mj-lt"/>
          <a:ea typeface="+mj-ea"/>
          <a:cs typeface="+mj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+mj-lt"/>
          <a:ea typeface="+mj-ea"/>
          <a:cs typeface="+mj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+mj-lt"/>
          <a:ea typeface="+mj-ea"/>
          <a:cs typeface="+mj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+mj-lt"/>
          <a:ea typeface="+mj-ea"/>
          <a:cs typeface="+mj-cs"/>
          <a:sym typeface="Arial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+mj-lt"/>
          <a:ea typeface="+mj-ea"/>
          <a:cs typeface="+mj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+mj-lt"/>
          <a:ea typeface="+mj-ea"/>
          <a:cs typeface="+mj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+mj-lt"/>
          <a:ea typeface="+mj-ea"/>
          <a:cs typeface="+mj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+mj-lt"/>
          <a:ea typeface="+mj-ea"/>
          <a:cs typeface="+mj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+mj-lt"/>
          <a:ea typeface="+mj-ea"/>
          <a:cs typeface="+mj-cs"/>
          <a:sym typeface="Arial"/>
        </a:defRPr>
      </a:lvl5pPr>
      <a:lvl6pPr marL="25146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+mj-lt"/>
          <a:ea typeface="+mj-ea"/>
          <a:cs typeface="+mj-cs"/>
          <a:sym typeface="Arial"/>
        </a:defRPr>
      </a:lvl6pPr>
      <a:lvl7pPr marL="29718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+mj-lt"/>
          <a:ea typeface="+mj-ea"/>
          <a:cs typeface="+mj-cs"/>
          <a:sym typeface="Arial"/>
        </a:defRPr>
      </a:lvl7pPr>
      <a:lvl8pPr marL="3428999" marR="0" indent="-228599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+mj-lt"/>
          <a:ea typeface="+mj-ea"/>
          <a:cs typeface="+mj-cs"/>
          <a:sym typeface="Arial"/>
        </a:defRPr>
      </a:lvl8pPr>
      <a:lvl9pPr marL="3886199" marR="0" indent="-228599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+mj-lt"/>
          <a:ea typeface="+mj-ea"/>
          <a:cs typeface="+mj-cs"/>
          <a:sym typeface="Arial"/>
        </a:defRPr>
      </a:lvl9pPr>
    </p:bodyStyle>
    <p:other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600" u="sng"/>
            </a:lvl1pPr>
          </a:lstStyle>
          <a:p>
            <a:pPr/>
            <a:r>
              <a:t>Insert into B+tree</a:t>
            </a:r>
          </a:p>
        </p:txBody>
      </p:sp>
      <p:sp>
        <p:nvSpPr>
          <p:cNvPr id="159" name="Rectangle 3"/>
          <p:cNvSpPr txBox="1"/>
          <p:nvPr>
            <p:ph type="body" sz="half" idx="1"/>
          </p:nvPr>
        </p:nvSpPr>
        <p:spPr>
          <a:xfrm>
            <a:off x="660400" y="1866900"/>
            <a:ext cx="7772400" cy="29972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buSzTx/>
              <a:buNone/>
              <a:defRPr sz="2900"/>
            </a:pPr>
            <a:r>
              <a:t>(</a:t>
            </a:r>
            <a:r>
              <a:rPr sz="3200"/>
              <a:t>a) simple case</a:t>
            </a:r>
            <a:endParaRPr sz="3200"/>
          </a:p>
          <a:p>
            <a:pPr lvl="1" marL="742950" indent="-285750">
              <a:lnSpc>
                <a:spcPct val="90000"/>
              </a:lnSpc>
              <a:spcBef>
                <a:spcPts val="500"/>
              </a:spcBef>
              <a:buClrTx/>
            </a:pPr>
            <a:r>
              <a:t>space available in leaf node</a:t>
            </a:r>
          </a:p>
          <a:p>
            <a:pPr>
              <a:lnSpc>
                <a:spcPct val="90000"/>
              </a:lnSpc>
              <a:spcBef>
                <a:spcPts val="600"/>
              </a:spcBef>
              <a:buSzTx/>
              <a:buNone/>
            </a:pPr>
            <a:r>
              <a:t>(b) leaf node overflow</a:t>
            </a:r>
          </a:p>
          <a:p>
            <a:pPr>
              <a:lnSpc>
                <a:spcPct val="90000"/>
              </a:lnSpc>
              <a:spcBef>
                <a:spcPts val="600"/>
              </a:spcBef>
              <a:buSzTx/>
              <a:buNone/>
            </a:pPr>
            <a:r>
              <a:t>(c) internal (non-leaf) node overflow</a:t>
            </a:r>
          </a:p>
          <a:p>
            <a:pPr>
              <a:lnSpc>
                <a:spcPct val="90000"/>
              </a:lnSpc>
              <a:spcBef>
                <a:spcPts val="600"/>
              </a:spcBef>
              <a:buSzTx/>
              <a:buNone/>
            </a:pPr>
            <a:r>
              <a:t>(d) new root node</a:t>
            </a:r>
          </a:p>
          <a:p>
            <a:pPr>
              <a:lnSpc>
                <a:spcPct val="90000"/>
              </a:lnSpc>
              <a:spcBef>
                <a:spcPts val="600"/>
              </a:spcBef>
              <a:buSzTx/>
              <a:buNone/>
              <a:defRPr sz="2900"/>
            </a:pPr>
            <a:r>
              <a:t>		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Insert the following keys: ERWIN SCHRODINGER"/>
          <p:cNvSpPr txBox="1"/>
          <p:nvPr>
            <p:ph type="title"/>
          </p:nvPr>
        </p:nvSpPr>
        <p:spPr>
          <a:xfrm>
            <a:off x="577843" y="279616"/>
            <a:ext cx="8534401" cy="1020765"/>
          </a:xfrm>
          <a:prstGeom prst="rect">
            <a:avLst/>
          </a:prstGeom>
        </p:spPr>
        <p:txBody>
          <a:bodyPr/>
          <a:lstStyle>
            <a:lvl1pPr>
              <a:spcBef>
                <a:spcPts val="1200"/>
              </a:spcBef>
              <a:defRPr sz="2700"/>
            </a:lvl1pPr>
          </a:lstStyle>
          <a:p>
            <a:pPr/>
            <a:r>
              <a:t>Insert the following keys: ERWIN SCHRODINGER</a:t>
            </a:r>
          </a:p>
        </p:txBody>
      </p:sp>
      <p:sp>
        <p:nvSpPr>
          <p:cNvPr id="258" name="ORDER = 4, MAX = 3…"/>
          <p:cNvSpPr txBox="1"/>
          <p:nvPr>
            <p:ph type="body" idx="1"/>
          </p:nvPr>
        </p:nvSpPr>
        <p:spPr>
          <a:xfrm>
            <a:off x="382999" y="1537262"/>
            <a:ext cx="7857679" cy="4723857"/>
          </a:xfrm>
          <a:prstGeom prst="rect">
            <a:avLst/>
          </a:prstGeom>
        </p:spPr>
        <p:txBody>
          <a:bodyPr/>
          <a:lstStyle/>
          <a:p>
            <a:pPr/>
            <a:r>
              <a:t>ORDER = 4, MAX = 3</a:t>
            </a:r>
          </a:p>
          <a:p>
            <a:pPr/>
            <a:r>
              <a:t>Insert E, R, W</a:t>
            </a:r>
          </a:p>
          <a:p>
            <a:pPr/>
            <a:r>
              <a:t>Insert I, N, S</a:t>
            </a:r>
          </a:p>
          <a:p>
            <a:pPr/>
            <a:r>
              <a:t>Insert C =&gt; OVF</a:t>
            </a:r>
          </a:p>
          <a:p>
            <a:pPr/>
            <a:r>
              <a:t>Insert H, R (dup), O</a:t>
            </a:r>
          </a:p>
          <a:p>
            <a:pPr/>
            <a:r>
              <a:t>Insert D =&gt; OVF</a:t>
            </a:r>
            <a:endParaRPr b="1"/>
          </a:p>
          <a:p>
            <a:pPr/>
          </a:p>
        </p:txBody>
      </p:sp>
      <p:sp>
        <p:nvSpPr>
          <p:cNvPr id="259" name=". C . E . H ."/>
          <p:cNvSpPr/>
          <p:nvPr/>
        </p:nvSpPr>
        <p:spPr>
          <a:xfrm>
            <a:off x="965200" y="5598947"/>
            <a:ext cx="1270000" cy="619473"/>
          </a:xfrm>
          <a:prstGeom prst="rect">
            <a:avLst/>
          </a:prstGeom>
          <a:solidFill>
            <a:srgbClr val="F3F3E7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/>
            <a:r>
              <a:t>. C . E . </a:t>
            </a:r>
            <a:r>
              <a:rPr b="1"/>
              <a:t>H</a:t>
            </a:r>
            <a:r>
              <a:t> .</a:t>
            </a:r>
          </a:p>
        </p:txBody>
      </p:sp>
      <p:sp>
        <p:nvSpPr>
          <p:cNvPr id="260" name=". R . S . W ."/>
          <p:cNvSpPr/>
          <p:nvPr/>
        </p:nvSpPr>
        <p:spPr>
          <a:xfrm>
            <a:off x="4703777" y="5598947"/>
            <a:ext cx="1368922" cy="619473"/>
          </a:xfrm>
          <a:prstGeom prst="rect">
            <a:avLst/>
          </a:prstGeom>
          <a:solidFill>
            <a:srgbClr val="F3F3E7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/>
            <a:r>
              <a:t>. R . S . W .</a:t>
            </a:r>
          </a:p>
        </p:txBody>
      </p:sp>
      <p:sp>
        <p:nvSpPr>
          <p:cNvPr id="261" name=". I . R . - ."/>
          <p:cNvSpPr/>
          <p:nvPr/>
        </p:nvSpPr>
        <p:spPr>
          <a:xfrm>
            <a:off x="3147665" y="4280841"/>
            <a:ext cx="1270001" cy="619473"/>
          </a:xfrm>
          <a:prstGeom prst="rect">
            <a:avLst/>
          </a:prstGeom>
          <a:solidFill>
            <a:srgbClr val="F3F3E7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/>
            <a:r>
              <a:t>. I . R . - .</a:t>
            </a:r>
          </a:p>
        </p:txBody>
      </p:sp>
      <p:sp>
        <p:nvSpPr>
          <p:cNvPr id="262" name="Line"/>
          <p:cNvSpPr/>
          <p:nvPr/>
        </p:nvSpPr>
        <p:spPr>
          <a:xfrm flipV="1">
            <a:off x="1498544" y="4740829"/>
            <a:ext cx="1786878" cy="819242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63" name="Line"/>
          <p:cNvSpPr/>
          <p:nvPr/>
        </p:nvSpPr>
        <p:spPr>
          <a:xfrm flipH="1" flipV="1">
            <a:off x="3853019" y="4733027"/>
            <a:ext cx="1194219" cy="834846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64" name="n"/>
          <p:cNvSpPr txBox="1"/>
          <p:nvPr/>
        </p:nvSpPr>
        <p:spPr>
          <a:xfrm>
            <a:off x="2276345" y="5910458"/>
            <a:ext cx="231276" cy="3506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n</a:t>
            </a:r>
          </a:p>
        </p:txBody>
      </p:sp>
      <p:sp>
        <p:nvSpPr>
          <p:cNvPr id="265" name="p"/>
          <p:cNvSpPr txBox="1"/>
          <p:nvPr/>
        </p:nvSpPr>
        <p:spPr>
          <a:xfrm>
            <a:off x="4602406" y="4574470"/>
            <a:ext cx="231276" cy="350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p</a:t>
            </a:r>
          </a:p>
        </p:txBody>
      </p:sp>
      <p:sp>
        <p:nvSpPr>
          <p:cNvPr id="266" name=". I . N . O ."/>
          <p:cNvSpPr/>
          <p:nvPr/>
        </p:nvSpPr>
        <p:spPr>
          <a:xfrm>
            <a:off x="2877800" y="5658727"/>
            <a:ext cx="1183378" cy="563929"/>
          </a:xfrm>
          <a:prstGeom prst="rect">
            <a:avLst/>
          </a:prstGeom>
          <a:solidFill>
            <a:srgbClr val="F3F3E7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/>
            <a:r>
              <a:t>. I . N . </a:t>
            </a:r>
            <a:r>
              <a:rPr b="1"/>
              <a:t>O</a:t>
            </a:r>
            <a:r>
              <a:t> .</a:t>
            </a:r>
          </a:p>
        </p:txBody>
      </p:sp>
      <p:sp>
        <p:nvSpPr>
          <p:cNvPr id="267" name="r"/>
          <p:cNvSpPr txBox="1"/>
          <p:nvPr/>
        </p:nvSpPr>
        <p:spPr>
          <a:xfrm>
            <a:off x="4126345" y="5884695"/>
            <a:ext cx="180264" cy="3506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r</a:t>
            </a:r>
          </a:p>
        </p:txBody>
      </p:sp>
      <p:sp>
        <p:nvSpPr>
          <p:cNvPr id="268" name="Line"/>
          <p:cNvSpPr/>
          <p:nvPr/>
        </p:nvSpPr>
        <p:spPr>
          <a:xfrm>
            <a:off x="2273300" y="5736783"/>
            <a:ext cx="611509" cy="1"/>
          </a:xfrm>
          <a:prstGeom prst="line">
            <a:avLst/>
          </a:prstGeom>
          <a:ln w="25400">
            <a:solidFill>
              <a:schemeClr val="accent1"/>
            </a:solidFill>
            <a:tailEnd type="triangle"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69" name="Line"/>
          <p:cNvSpPr/>
          <p:nvPr/>
        </p:nvSpPr>
        <p:spPr>
          <a:xfrm>
            <a:off x="4144374" y="5736783"/>
            <a:ext cx="611510" cy="1"/>
          </a:xfrm>
          <a:prstGeom prst="line">
            <a:avLst/>
          </a:prstGeom>
          <a:ln w="25400">
            <a:solidFill>
              <a:schemeClr val="accent1"/>
            </a:solidFill>
            <a:tailEnd type="triangle"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70" name="Line"/>
          <p:cNvSpPr/>
          <p:nvPr/>
        </p:nvSpPr>
        <p:spPr>
          <a:xfrm flipV="1">
            <a:off x="3469488" y="4749265"/>
            <a:ext cx="1" cy="802370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Insert the following keys: ERWIN SCHRODINGER"/>
          <p:cNvSpPr txBox="1"/>
          <p:nvPr>
            <p:ph type="title"/>
          </p:nvPr>
        </p:nvSpPr>
        <p:spPr>
          <a:xfrm>
            <a:off x="577843" y="279616"/>
            <a:ext cx="8534401" cy="1020765"/>
          </a:xfrm>
          <a:prstGeom prst="rect">
            <a:avLst/>
          </a:prstGeom>
        </p:spPr>
        <p:txBody>
          <a:bodyPr/>
          <a:lstStyle>
            <a:lvl1pPr>
              <a:spcBef>
                <a:spcPts val="1200"/>
              </a:spcBef>
              <a:defRPr sz="2700"/>
            </a:lvl1pPr>
          </a:lstStyle>
          <a:p>
            <a:pPr/>
            <a:r>
              <a:t>Insert the following keys: ERWIN SCHRODINGER</a:t>
            </a:r>
          </a:p>
        </p:txBody>
      </p:sp>
      <p:sp>
        <p:nvSpPr>
          <p:cNvPr id="273" name="ORDER = 4, MAX = 3…"/>
          <p:cNvSpPr txBox="1"/>
          <p:nvPr>
            <p:ph type="body" idx="1"/>
          </p:nvPr>
        </p:nvSpPr>
        <p:spPr>
          <a:xfrm>
            <a:off x="344899" y="1384862"/>
            <a:ext cx="8225600" cy="4986886"/>
          </a:xfrm>
          <a:prstGeom prst="rect">
            <a:avLst/>
          </a:prstGeom>
        </p:spPr>
        <p:txBody>
          <a:bodyPr/>
          <a:lstStyle/>
          <a:p>
            <a:pPr/>
            <a:r>
              <a:t>ORDER = 4, MAX = 3</a:t>
            </a:r>
          </a:p>
          <a:p>
            <a:pPr/>
            <a:r>
              <a:t>Insert E, R, W</a:t>
            </a:r>
          </a:p>
          <a:p>
            <a:pPr/>
            <a:r>
              <a:t>Insert I, N, S</a:t>
            </a:r>
          </a:p>
          <a:p>
            <a:pPr/>
            <a:r>
              <a:t>Insert C =&gt; OVF</a:t>
            </a:r>
          </a:p>
          <a:p>
            <a:pPr/>
            <a:r>
              <a:t>Insert H, R (dup), O</a:t>
            </a:r>
          </a:p>
          <a:p>
            <a:pPr/>
            <a:r>
              <a:t>Insert D =&gt; OVF</a:t>
            </a:r>
            <a:endParaRPr b="1"/>
          </a:p>
          <a:p>
            <a:pPr/>
          </a:p>
        </p:txBody>
      </p:sp>
      <p:sp>
        <p:nvSpPr>
          <p:cNvPr id="274" name=". C . D . - ."/>
          <p:cNvSpPr/>
          <p:nvPr/>
        </p:nvSpPr>
        <p:spPr>
          <a:xfrm>
            <a:off x="965200" y="5598947"/>
            <a:ext cx="1270000" cy="619473"/>
          </a:xfrm>
          <a:prstGeom prst="rect">
            <a:avLst/>
          </a:prstGeom>
          <a:solidFill>
            <a:srgbClr val="F3F3E7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/>
            <a:r>
              <a:t>. C . </a:t>
            </a:r>
            <a:r>
              <a:rPr b="1"/>
              <a:t>D</a:t>
            </a:r>
            <a:r>
              <a:t> . - .</a:t>
            </a:r>
          </a:p>
        </p:txBody>
      </p:sp>
      <p:sp>
        <p:nvSpPr>
          <p:cNvPr id="275" name=". R . S . W ."/>
          <p:cNvSpPr/>
          <p:nvPr/>
        </p:nvSpPr>
        <p:spPr>
          <a:xfrm>
            <a:off x="6989777" y="5630955"/>
            <a:ext cx="1368922" cy="619473"/>
          </a:xfrm>
          <a:prstGeom prst="rect">
            <a:avLst/>
          </a:prstGeom>
          <a:solidFill>
            <a:srgbClr val="F3F3E7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/>
            <a:r>
              <a:t>. R . S . W .</a:t>
            </a:r>
          </a:p>
        </p:txBody>
      </p:sp>
      <p:sp>
        <p:nvSpPr>
          <p:cNvPr id="276" name=". I . R . - ."/>
          <p:cNvSpPr/>
          <p:nvPr/>
        </p:nvSpPr>
        <p:spPr>
          <a:xfrm>
            <a:off x="3147665" y="4280841"/>
            <a:ext cx="1270001" cy="619473"/>
          </a:xfrm>
          <a:prstGeom prst="rect">
            <a:avLst/>
          </a:prstGeom>
          <a:solidFill>
            <a:srgbClr val="F3F3E7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/>
            <a:r>
              <a:t>. I . R . - .</a:t>
            </a:r>
          </a:p>
        </p:txBody>
      </p:sp>
      <p:sp>
        <p:nvSpPr>
          <p:cNvPr id="277" name="Line"/>
          <p:cNvSpPr/>
          <p:nvPr/>
        </p:nvSpPr>
        <p:spPr>
          <a:xfrm flipV="1">
            <a:off x="1498544" y="4740829"/>
            <a:ext cx="1786878" cy="819242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78" name="Line"/>
          <p:cNvSpPr/>
          <p:nvPr/>
        </p:nvSpPr>
        <p:spPr>
          <a:xfrm flipH="1" flipV="1">
            <a:off x="3853020" y="4733027"/>
            <a:ext cx="3498723" cy="834846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79" name="n"/>
          <p:cNvSpPr txBox="1"/>
          <p:nvPr/>
        </p:nvSpPr>
        <p:spPr>
          <a:xfrm>
            <a:off x="2276345" y="5910458"/>
            <a:ext cx="231276" cy="3506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n</a:t>
            </a:r>
          </a:p>
        </p:txBody>
      </p:sp>
      <p:sp>
        <p:nvSpPr>
          <p:cNvPr id="280" name="p"/>
          <p:cNvSpPr txBox="1"/>
          <p:nvPr/>
        </p:nvSpPr>
        <p:spPr>
          <a:xfrm>
            <a:off x="4602406" y="4574470"/>
            <a:ext cx="231276" cy="350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p</a:t>
            </a:r>
          </a:p>
        </p:txBody>
      </p:sp>
      <p:sp>
        <p:nvSpPr>
          <p:cNvPr id="281" name=". I . N . O ."/>
          <p:cNvSpPr/>
          <p:nvPr/>
        </p:nvSpPr>
        <p:spPr>
          <a:xfrm>
            <a:off x="5151100" y="5599502"/>
            <a:ext cx="1183378" cy="618363"/>
          </a:xfrm>
          <a:prstGeom prst="rect">
            <a:avLst/>
          </a:prstGeom>
          <a:solidFill>
            <a:srgbClr val="F3F3E7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/>
            <a:r>
              <a:t>. I . N . O .</a:t>
            </a:r>
          </a:p>
        </p:txBody>
      </p:sp>
      <p:sp>
        <p:nvSpPr>
          <p:cNvPr id="282" name="Line"/>
          <p:cNvSpPr/>
          <p:nvPr/>
        </p:nvSpPr>
        <p:spPr>
          <a:xfrm>
            <a:off x="6366874" y="5736783"/>
            <a:ext cx="611510" cy="1"/>
          </a:xfrm>
          <a:prstGeom prst="line">
            <a:avLst/>
          </a:prstGeom>
          <a:ln w="25400">
            <a:solidFill>
              <a:schemeClr val="accent1"/>
            </a:solidFill>
            <a:tailEnd type="triangle"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83" name="Line"/>
          <p:cNvSpPr/>
          <p:nvPr/>
        </p:nvSpPr>
        <p:spPr>
          <a:xfrm flipH="1" flipV="1">
            <a:off x="3570393" y="4749265"/>
            <a:ext cx="2110898" cy="802370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84" name=". E . H . - ."/>
          <p:cNvSpPr/>
          <p:nvPr/>
        </p:nvSpPr>
        <p:spPr>
          <a:xfrm>
            <a:off x="2834488" y="5548319"/>
            <a:ext cx="1368922" cy="720729"/>
          </a:xfrm>
          <a:prstGeom prst="rect">
            <a:avLst/>
          </a:prstGeom>
          <a:solidFill>
            <a:srgbClr val="F3F3E7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/>
            <a:r>
              <a:t>. E . H . - .</a:t>
            </a:r>
          </a:p>
        </p:txBody>
      </p:sp>
      <p:sp>
        <p:nvSpPr>
          <p:cNvPr id="285" name="r"/>
          <p:cNvSpPr txBox="1"/>
          <p:nvPr/>
        </p:nvSpPr>
        <p:spPr>
          <a:xfrm>
            <a:off x="4328236" y="5910458"/>
            <a:ext cx="180265" cy="3506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Insert the following keys: ERWIN SCHRODINGER"/>
          <p:cNvSpPr txBox="1"/>
          <p:nvPr>
            <p:ph type="title"/>
          </p:nvPr>
        </p:nvSpPr>
        <p:spPr>
          <a:xfrm>
            <a:off x="577843" y="279616"/>
            <a:ext cx="8534401" cy="1020765"/>
          </a:xfrm>
          <a:prstGeom prst="rect">
            <a:avLst/>
          </a:prstGeom>
        </p:spPr>
        <p:txBody>
          <a:bodyPr/>
          <a:lstStyle>
            <a:lvl1pPr>
              <a:spcBef>
                <a:spcPts val="1200"/>
              </a:spcBef>
              <a:defRPr sz="2700"/>
            </a:lvl1pPr>
          </a:lstStyle>
          <a:p>
            <a:pPr/>
            <a:r>
              <a:t>Insert the following keys: ERWIN SCHRODINGER</a:t>
            </a:r>
          </a:p>
        </p:txBody>
      </p:sp>
      <p:sp>
        <p:nvSpPr>
          <p:cNvPr id="288" name="ORDER = 4, MAX = 3…"/>
          <p:cNvSpPr txBox="1"/>
          <p:nvPr>
            <p:ph type="body" idx="1"/>
          </p:nvPr>
        </p:nvSpPr>
        <p:spPr>
          <a:xfrm>
            <a:off x="344899" y="1430966"/>
            <a:ext cx="8225600" cy="4986885"/>
          </a:xfrm>
          <a:prstGeom prst="rect">
            <a:avLst/>
          </a:prstGeom>
        </p:spPr>
        <p:txBody>
          <a:bodyPr/>
          <a:lstStyle/>
          <a:p>
            <a:pPr/>
            <a:r>
              <a:t>ORDER = 4, MAX = 3</a:t>
            </a:r>
          </a:p>
          <a:p>
            <a:pPr/>
            <a:r>
              <a:t>Insert E, R, W</a:t>
            </a:r>
          </a:p>
          <a:p>
            <a:pPr/>
            <a:r>
              <a:t>Insert I, N, S</a:t>
            </a:r>
          </a:p>
          <a:p>
            <a:pPr/>
            <a:r>
              <a:t>Insert C =&gt; OVF</a:t>
            </a:r>
          </a:p>
          <a:p>
            <a:pPr/>
            <a:r>
              <a:t>Insert H, R (dup), O</a:t>
            </a:r>
          </a:p>
          <a:p>
            <a:pPr/>
            <a:r>
              <a:t>Insert D =&gt; OVF</a:t>
            </a:r>
          </a:p>
          <a:p>
            <a:pPr/>
            <a:r>
              <a:t>Wedge (E, </a:t>
            </a:r>
            <a:r>
              <a:rPr b="1"/>
              <a:t>r</a:t>
            </a:r>
            <a:r>
              <a:t>) into </a:t>
            </a:r>
            <a:r>
              <a:rPr b="1"/>
              <a:t>p</a:t>
            </a:r>
            <a:endParaRPr b="1"/>
          </a:p>
          <a:p>
            <a:pPr/>
          </a:p>
        </p:txBody>
      </p:sp>
      <p:sp>
        <p:nvSpPr>
          <p:cNvPr id="289" name=". C . D . - ."/>
          <p:cNvSpPr/>
          <p:nvPr/>
        </p:nvSpPr>
        <p:spPr>
          <a:xfrm>
            <a:off x="965200" y="5598947"/>
            <a:ext cx="1270000" cy="619473"/>
          </a:xfrm>
          <a:prstGeom prst="rect">
            <a:avLst/>
          </a:prstGeom>
          <a:solidFill>
            <a:srgbClr val="F3F3E7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/>
            <a:r>
              <a:t>. C . </a:t>
            </a:r>
            <a:r>
              <a:rPr b="1"/>
              <a:t>D</a:t>
            </a:r>
            <a:r>
              <a:t> . - .</a:t>
            </a:r>
          </a:p>
        </p:txBody>
      </p:sp>
      <p:sp>
        <p:nvSpPr>
          <p:cNvPr id="290" name=". R . S . W ."/>
          <p:cNvSpPr/>
          <p:nvPr/>
        </p:nvSpPr>
        <p:spPr>
          <a:xfrm>
            <a:off x="6989778" y="5630955"/>
            <a:ext cx="1368922" cy="619473"/>
          </a:xfrm>
          <a:prstGeom prst="rect">
            <a:avLst/>
          </a:prstGeom>
          <a:solidFill>
            <a:srgbClr val="F3F3E7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/>
            <a:r>
              <a:t>. R . S . W .</a:t>
            </a:r>
          </a:p>
        </p:txBody>
      </p:sp>
      <p:sp>
        <p:nvSpPr>
          <p:cNvPr id="291" name=". E . I . R ."/>
          <p:cNvSpPr/>
          <p:nvPr/>
        </p:nvSpPr>
        <p:spPr>
          <a:xfrm>
            <a:off x="3147665" y="4280841"/>
            <a:ext cx="1270001" cy="619473"/>
          </a:xfrm>
          <a:prstGeom prst="rect">
            <a:avLst/>
          </a:prstGeom>
          <a:solidFill>
            <a:srgbClr val="F3F3E7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/>
            <a:r>
              <a:t>. E . I . R .</a:t>
            </a:r>
          </a:p>
        </p:txBody>
      </p:sp>
      <p:sp>
        <p:nvSpPr>
          <p:cNvPr id="292" name="Line"/>
          <p:cNvSpPr/>
          <p:nvPr/>
        </p:nvSpPr>
        <p:spPr>
          <a:xfrm flipV="1">
            <a:off x="1498544" y="4740829"/>
            <a:ext cx="1786878" cy="819242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93" name="Line"/>
          <p:cNvSpPr/>
          <p:nvPr/>
        </p:nvSpPr>
        <p:spPr>
          <a:xfrm flipH="1" flipV="1">
            <a:off x="4132419" y="4716306"/>
            <a:ext cx="3498724" cy="834847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94" name="n"/>
          <p:cNvSpPr txBox="1"/>
          <p:nvPr/>
        </p:nvSpPr>
        <p:spPr>
          <a:xfrm>
            <a:off x="2276345" y="5910458"/>
            <a:ext cx="231276" cy="3506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n</a:t>
            </a:r>
          </a:p>
        </p:txBody>
      </p:sp>
      <p:sp>
        <p:nvSpPr>
          <p:cNvPr id="295" name="p"/>
          <p:cNvSpPr txBox="1"/>
          <p:nvPr/>
        </p:nvSpPr>
        <p:spPr>
          <a:xfrm>
            <a:off x="4602406" y="4574470"/>
            <a:ext cx="231276" cy="350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p</a:t>
            </a:r>
          </a:p>
        </p:txBody>
      </p:sp>
      <p:sp>
        <p:nvSpPr>
          <p:cNvPr id="296" name=". I . N . O ."/>
          <p:cNvSpPr/>
          <p:nvPr/>
        </p:nvSpPr>
        <p:spPr>
          <a:xfrm>
            <a:off x="5151100" y="5599502"/>
            <a:ext cx="1183378" cy="618363"/>
          </a:xfrm>
          <a:prstGeom prst="rect">
            <a:avLst/>
          </a:prstGeom>
          <a:solidFill>
            <a:srgbClr val="F3F3E7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/>
            <a:r>
              <a:t>. I . N . O .</a:t>
            </a:r>
          </a:p>
        </p:txBody>
      </p:sp>
      <p:sp>
        <p:nvSpPr>
          <p:cNvPr id="297" name="Line"/>
          <p:cNvSpPr/>
          <p:nvPr/>
        </p:nvSpPr>
        <p:spPr>
          <a:xfrm>
            <a:off x="6366874" y="5736783"/>
            <a:ext cx="611510" cy="1"/>
          </a:xfrm>
          <a:prstGeom prst="line">
            <a:avLst/>
          </a:prstGeom>
          <a:ln w="25400">
            <a:solidFill>
              <a:schemeClr val="accent1"/>
            </a:solidFill>
            <a:tailEnd type="triangle"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98" name="Line"/>
          <p:cNvSpPr/>
          <p:nvPr/>
        </p:nvSpPr>
        <p:spPr>
          <a:xfrm flipH="1" flipV="1">
            <a:off x="3789595" y="4732545"/>
            <a:ext cx="2110898" cy="802369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99" name=". E . H . - ."/>
          <p:cNvSpPr/>
          <p:nvPr/>
        </p:nvSpPr>
        <p:spPr>
          <a:xfrm>
            <a:off x="2834488" y="5548319"/>
            <a:ext cx="1368922" cy="720729"/>
          </a:xfrm>
          <a:prstGeom prst="rect">
            <a:avLst/>
          </a:prstGeom>
          <a:solidFill>
            <a:srgbClr val="F3F3E7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/>
            <a:r>
              <a:t>. E . H . - .</a:t>
            </a:r>
          </a:p>
        </p:txBody>
      </p:sp>
      <p:sp>
        <p:nvSpPr>
          <p:cNvPr id="300" name="r"/>
          <p:cNvSpPr txBox="1"/>
          <p:nvPr/>
        </p:nvSpPr>
        <p:spPr>
          <a:xfrm>
            <a:off x="4328236" y="5910458"/>
            <a:ext cx="180265" cy="3506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r</a:t>
            </a:r>
          </a:p>
        </p:txBody>
      </p:sp>
      <p:sp>
        <p:nvSpPr>
          <p:cNvPr id="301" name="Line"/>
          <p:cNvSpPr/>
          <p:nvPr/>
        </p:nvSpPr>
        <p:spPr>
          <a:xfrm flipV="1">
            <a:off x="3518949" y="4686299"/>
            <a:ext cx="1" cy="928301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02" name="Line"/>
          <p:cNvSpPr/>
          <p:nvPr/>
        </p:nvSpPr>
        <p:spPr>
          <a:xfrm>
            <a:off x="4235806" y="5736783"/>
            <a:ext cx="882898" cy="1"/>
          </a:xfrm>
          <a:prstGeom prst="line">
            <a:avLst/>
          </a:prstGeom>
          <a:ln w="25400">
            <a:solidFill>
              <a:schemeClr val="accent1"/>
            </a:solidFill>
            <a:tailEnd type="triangle"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03" name="Line"/>
          <p:cNvSpPr/>
          <p:nvPr/>
        </p:nvSpPr>
        <p:spPr>
          <a:xfrm>
            <a:off x="2287200" y="5736783"/>
            <a:ext cx="495289" cy="1"/>
          </a:xfrm>
          <a:prstGeom prst="line">
            <a:avLst/>
          </a:prstGeom>
          <a:ln w="25400">
            <a:solidFill>
              <a:schemeClr val="accent1"/>
            </a:solidFill>
            <a:tailEnd type="triangle"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Insert the following keys: ERWIN SCHRODINGER"/>
          <p:cNvSpPr txBox="1"/>
          <p:nvPr>
            <p:ph type="title"/>
          </p:nvPr>
        </p:nvSpPr>
        <p:spPr>
          <a:xfrm>
            <a:off x="577843" y="279616"/>
            <a:ext cx="8534401" cy="1020765"/>
          </a:xfrm>
          <a:prstGeom prst="rect">
            <a:avLst/>
          </a:prstGeom>
        </p:spPr>
        <p:txBody>
          <a:bodyPr/>
          <a:lstStyle>
            <a:lvl1pPr>
              <a:spcBef>
                <a:spcPts val="1200"/>
              </a:spcBef>
              <a:defRPr sz="2700"/>
            </a:lvl1pPr>
          </a:lstStyle>
          <a:p>
            <a:pPr/>
            <a:r>
              <a:t>Insert the following keys: ERWIN SCHRODINGER</a:t>
            </a:r>
          </a:p>
        </p:txBody>
      </p:sp>
      <p:sp>
        <p:nvSpPr>
          <p:cNvPr id="306" name="ORDER = 4, MAX = 3…"/>
          <p:cNvSpPr txBox="1"/>
          <p:nvPr>
            <p:ph type="body" idx="1"/>
          </p:nvPr>
        </p:nvSpPr>
        <p:spPr>
          <a:xfrm>
            <a:off x="344899" y="1430966"/>
            <a:ext cx="8225600" cy="4986885"/>
          </a:xfrm>
          <a:prstGeom prst="rect">
            <a:avLst/>
          </a:prstGeom>
        </p:spPr>
        <p:txBody>
          <a:bodyPr/>
          <a:lstStyle/>
          <a:p>
            <a:pPr/>
            <a:r>
              <a:t>ORDER = 4, MAX = 3</a:t>
            </a:r>
          </a:p>
          <a:p>
            <a:pPr/>
            <a:r>
              <a:t>Insert E, R, W</a:t>
            </a:r>
          </a:p>
          <a:p>
            <a:pPr/>
            <a:r>
              <a:t>Insert I, N, S</a:t>
            </a:r>
          </a:p>
          <a:p>
            <a:pPr/>
            <a:r>
              <a:t>Insert C =&gt; OVF</a:t>
            </a:r>
          </a:p>
          <a:p>
            <a:pPr/>
            <a:r>
              <a:t>Insert H, R (dup), O</a:t>
            </a:r>
          </a:p>
          <a:p>
            <a:pPr/>
            <a:r>
              <a:t>Insert D =&gt; OVF</a:t>
            </a:r>
          </a:p>
          <a:p>
            <a:pPr/>
            <a:r>
              <a:t>Insert I, N (dups), G</a:t>
            </a:r>
            <a:endParaRPr b="1"/>
          </a:p>
          <a:p>
            <a:pPr/>
          </a:p>
        </p:txBody>
      </p:sp>
      <p:sp>
        <p:nvSpPr>
          <p:cNvPr id="307" name=". C . D . - ."/>
          <p:cNvSpPr/>
          <p:nvPr/>
        </p:nvSpPr>
        <p:spPr>
          <a:xfrm>
            <a:off x="965200" y="5598947"/>
            <a:ext cx="1270000" cy="619473"/>
          </a:xfrm>
          <a:prstGeom prst="rect">
            <a:avLst/>
          </a:prstGeom>
          <a:solidFill>
            <a:srgbClr val="F3F3E7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/>
            <a:r>
              <a:t>. C . D . - .</a:t>
            </a:r>
          </a:p>
        </p:txBody>
      </p:sp>
      <p:sp>
        <p:nvSpPr>
          <p:cNvPr id="308" name=". R . S . W ."/>
          <p:cNvSpPr/>
          <p:nvPr/>
        </p:nvSpPr>
        <p:spPr>
          <a:xfrm>
            <a:off x="6989778" y="5630955"/>
            <a:ext cx="1368922" cy="619473"/>
          </a:xfrm>
          <a:prstGeom prst="rect">
            <a:avLst/>
          </a:prstGeom>
          <a:solidFill>
            <a:srgbClr val="F3F3E7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/>
            <a:r>
              <a:t>. R . S . W .</a:t>
            </a:r>
          </a:p>
        </p:txBody>
      </p:sp>
      <p:sp>
        <p:nvSpPr>
          <p:cNvPr id="309" name=". E . I . R ."/>
          <p:cNvSpPr/>
          <p:nvPr/>
        </p:nvSpPr>
        <p:spPr>
          <a:xfrm>
            <a:off x="3147665" y="4280841"/>
            <a:ext cx="1270001" cy="619473"/>
          </a:xfrm>
          <a:prstGeom prst="rect">
            <a:avLst/>
          </a:prstGeom>
          <a:solidFill>
            <a:srgbClr val="F3F3E7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/>
            <a:r>
              <a:t>. E . I . R .</a:t>
            </a:r>
          </a:p>
        </p:txBody>
      </p:sp>
      <p:sp>
        <p:nvSpPr>
          <p:cNvPr id="310" name="Line"/>
          <p:cNvSpPr/>
          <p:nvPr/>
        </p:nvSpPr>
        <p:spPr>
          <a:xfrm flipV="1">
            <a:off x="1498544" y="4740829"/>
            <a:ext cx="1786878" cy="819242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11" name="Line"/>
          <p:cNvSpPr/>
          <p:nvPr/>
        </p:nvSpPr>
        <p:spPr>
          <a:xfrm flipH="1" flipV="1">
            <a:off x="4132419" y="4716307"/>
            <a:ext cx="3498724" cy="834846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12" name="n"/>
          <p:cNvSpPr txBox="1"/>
          <p:nvPr/>
        </p:nvSpPr>
        <p:spPr>
          <a:xfrm>
            <a:off x="2276345" y="5910458"/>
            <a:ext cx="231276" cy="3506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n</a:t>
            </a:r>
          </a:p>
        </p:txBody>
      </p:sp>
      <p:sp>
        <p:nvSpPr>
          <p:cNvPr id="313" name="p"/>
          <p:cNvSpPr txBox="1"/>
          <p:nvPr/>
        </p:nvSpPr>
        <p:spPr>
          <a:xfrm>
            <a:off x="4602406" y="4574470"/>
            <a:ext cx="231276" cy="350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p</a:t>
            </a:r>
          </a:p>
        </p:txBody>
      </p:sp>
      <p:sp>
        <p:nvSpPr>
          <p:cNvPr id="314" name=". I . N . O ."/>
          <p:cNvSpPr/>
          <p:nvPr/>
        </p:nvSpPr>
        <p:spPr>
          <a:xfrm>
            <a:off x="5151100" y="5599502"/>
            <a:ext cx="1183378" cy="618363"/>
          </a:xfrm>
          <a:prstGeom prst="rect">
            <a:avLst/>
          </a:prstGeom>
          <a:solidFill>
            <a:srgbClr val="F3F3E7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/>
            <a:r>
              <a:t>. I . N . O .</a:t>
            </a:r>
          </a:p>
        </p:txBody>
      </p:sp>
      <p:sp>
        <p:nvSpPr>
          <p:cNvPr id="315" name="Line"/>
          <p:cNvSpPr/>
          <p:nvPr/>
        </p:nvSpPr>
        <p:spPr>
          <a:xfrm>
            <a:off x="6366874" y="5736783"/>
            <a:ext cx="611510" cy="1"/>
          </a:xfrm>
          <a:prstGeom prst="line">
            <a:avLst/>
          </a:prstGeom>
          <a:ln w="25400">
            <a:solidFill>
              <a:schemeClr val="accent1"/>
            </a:solidFill>
            <a:tailEnd type="triangle"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16" name="Line"/>
          <p:cNvSpPr/>
          <p:nvPr/>
        </p:nvSpPr>
        <p:spPr>
          <a:xfrm flipH="1" flipV="1">
            <a:off x="3789595" y="4732545"/>
            <a:ext cx="2110898" cy="802369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17" name=". E . G . H ."/>
          <p:cNvSpPr/>
          <p:nvPr/>
        </p:nvSpPr>
        <p:spPr>
          <a:xfrm>
            <a:off x="2834488" y="5548319"/>
            <a:ext cx="1368922" cy="720729"/>
          </a:xfrm>
          <a:prstGeom prst="rect">
            <a:avLst/>
          </a:prstGeom>
          <a:solidFill>
            <a:srgbClr val="F3F3E7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/>
            <a:r>
              <a:t>. E . G . </a:t>
            </a:r>
            <a:r>
              <a:rPr b="1"/>
              <a:t>H</a:t>
            </a:r>
            <a:r>
              <a:t> .</a:t>
            </a:r>
          </a:p>
        </p:txBody>
      </p:sp>
      <p:sp>
        <p:nvSpPr>
          <p:cNvPr id="318" name="r"/>
          <p:cNvSpPr txBox="1"/>
          <p:nvPr/>
        </p:nvSpPr>
        <p:spPr>
          <a:xfrm>
            <a:off x="4328236" y="5910458"/>
            <a:ext cx="180265" cy="3506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r</a:t>
            </a:r>
          </a:p>
        </p:txBody>
      </p:sp>
      <p:sp>
        <p:nvSpPr>
          <p:cNvPr id="319" name="Line"/>
          <p:cNvSpPr/>
          <p:nvPr/>
        </p:nvSpPr>
        <p:spPr>
          <a:xfrm flipV="1">
            <a:off x="3518949" y="4686300"/>
            <a:ext cx="1" cy="928300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20" name="Line"/>
          <p:cNvSpPr/>
          <p:nvPr/>
        </p:nvSpPr>
        <p:spPr>
          <a:xfrm>
            <a:off x="4235806" y="5736783"/>
            <a:ext cx="882898" cy="1"/>
          </a:xfrm>
          <a:prstGeom prst="line">
            <a:avLst/>
          </a:prstGeom>
          <a:ln w="25400">
            <a:solidFill>
              <a:schemeClr val="accent1"/>
            </a:solidFill>
            <a:tailEnd type="triangle"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21" name="Line"/>
          <p:cNvSpPr/>
          <p:nvPr/>
        </p:nvSpPr>
        <p:spPr>
          <a:xfrm>
            <a:off x="2287200" y="5736783"/>
            <a:ext cx="495289" cy="1"/>
          </a:xfrm>
          <a:prstGeom prst="line">
            <a:avLst/>
          </a:prstGeom>
          <a:ln w="25400">
            <a:solidFill>
              <a:schemeClr val="accent1"/>
            </a:solidFill>
            <a:tailEnd type="triangle"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Insert the following keys:…"/>
          <p:cNvSpPr txBox="1"/>
          <p:nvPr>
            <p:ph type="title"/>
          </p:nvPr>
        </p:nvSpPr>
        <p:spPr>
          <a:xfrm>
            <a:off x="577843" y="228816"/>
            <a:ext cx="8534401" cy="1020765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1200"/>
              </a:spcBef>
              <a:defRPr sz="2700"/>
            </a:pPr>
            <a:r>
              <a:t>Insert the following keys: </a:t>
            </a:r>
          </a:p>
          <a:p>
            <a:pPr>
              <a:spcBef>
                <a:spcPts val="1200"/>
              </a:spcBef>
              <a:defRPr sz="2700"/>
            </a:pPr>
            <a:r>
              <a:t>ERWIN SCHRODINGER QUANTUM</a:t>
            </a:r>
          </a:p>
        </p:txBody>
      </p:sp>
      <p:sp>
        <p:nvSpPr>
          <p:cNvPr id="324" name="ORDER = 4, MAX = 3…"/>
          <p:cNvSpPr txBox="1"/>
          <p:nvPr>
            <p:ph type="body" idx="1"/>
          </p:nvPr>
        </p:nvSpPr>
        <p:spPr>
          <a:xfrm>
            <a:off x="305568" y="1516987"/>
            <a:ext cx="8225601" cy="4986886"/>
          </a:xfrm>
          <a:prstGeom prst="rect">
            <a:avLst/>
          </a:prstGeom>
        </p:spPr>
        <p:txBody>
          <a:bodyPr/>
          <a:lstStyle/>
          <a:p>
            <a:pPr/>
            <a:r>
              <a:t>ORDER = 4, MAX = 3</a:t>
            </a:r>
          </a:p>
          <a:p>
            <a:pPr lvl="1"/>
            <a:r>
              <a:t>Insert E, R, W                            Insert Q =&gt; OVF</a:t>
            </a:r>
          </a:p>
          <a:p>
            <a:pPr/>
            <a:r>
              <a:t>Insert I, N, S</a:t>
            </a:r>
          </a:p>
          <a:p>
            <a:pPr/>
            <a:r>
              <a:t>Insert C =&gt; OVF</a:t>
            </a:r>
          </a:p>
          <a:p>
            <a:pPr/>
            <a:r>
              <a:t>Insert H, R (dup), O</a:t>
            </a:r>
          </a:p>
          <a:p>
            <a:pPr/>
            <a:r>
              <a:t>Insert D =&gt; OVF</a:t>
            </a:r>
          </a:p>
          <a:p>
            <a:pPr/>
            <a:r>
              <a:t>Insert I, N (dups), G</a:t>
            </a:r>
          </a:p>
          <a:p>
            <a:pPr/>
            <a:r>
              <a:t>Dups: E, R</a:t>
            </a:r>
            <a:endParaRPr b="1"/>
          </a:p>
          <a:p>
            <a:pPr/>
          </a:p>
        </p:txBody>
      </p:sp>
      <p:sp>
        <p:nvSpPr>
          <p:cNvPr id="325" name=". C . D . - ."/>
          <p:cNvSpPr/>
          <p:nvPr/>
        </p:nvSpPr>
        <p:spPr>
          <a:xfrm>
            <a:off x="965200" y="5598947"/>
            <a:ext cx="1270000" cy="619473"/>
          </a:xfrm>
          <a:prstGeom prst="rect">
            <a:avLst/>
          </a:prstGeom>
          <a:solidFill>
            <a:srgbClr val="F3F3E7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/>
            <a:r>
              <a:t>. C . D . - .</a:t>
            </a:r>
          </a:p>
        </p:txBody>
      </p:sp>
      <p:sp>
        <p:nvSpPr>
          <p:cNvPr id="326" name=". R . S . W ."/>
          <p:cNvSpPr/>
          <p:nvPr/>
        </p:nvSpPr>
        <p:spPr>
          <a:xfrm>
            <a:off x="6989778" y="5630955"/>
            <a:ext cx="1368922" cy="619473"/>
          </a:xfrm>
          <a:prstGeom prst="rect">
            <a:avLst/>
          </a:prstGeom>
          <a:solidFill>
            <a:srgbClr val="F3F3E7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/>
            <a:r>
              <a:t>. R . S . W .</a:t>
            </a:r>
          </a:p>
        </p:txBody>
      </p:sp>
      <p:sp>
        <p:nvSpPr>
          <p:cNvPr id="327" name=". E . I . R ."/>
          <p:cNvSpPr/>
          <p:nvPr/>
        </p:nvSpPr>
        <p:spPr>
          <a:xfrm>
            <a:off x="3147665" y="4280841"/>
            <a:ext cx="1270001" cy="619473"/>
          </a:xfrm>
          <a:prstGeom prst="rect">
            <a:avLst/>
          </a:prstGeom>
          <a:solidFill>
            <a:srgbClr val="F3F3E7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/>
            <a:r>
              <a:t>. E . I . R .</a:t>
            </a:r>
          </a:p>
        </p:txBody>
      </p:sp>
      <p:sp>
        <p:nvSpPr>
          <p:cNvPr id="328" name="Line"/>
          <p:cNvSpPr/>
          <p:nvPr/>
        </p:nvSpPr>
        <p:spPr>
          <a:xfrm flipV="1">
            <a:off x="1498544" y="4740829"/>
            <a:ext cx="1786878" cy="819242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29" name="Line"/>
          <p:cNvSpPr/>
          <p:nvPr/>
        </p:nvSpPr>
        <p:spPr>
          <a:xfrm flipH="1" flipV="1">
            <a:off x="4132419" y="4716307"/>
            <a:ext cx="3498724" cy="834846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30" name="n"/>
          <p:cNvSpPr txBox="1"/>
          <p:nvPr/>
        </p:nvSpPr>
        <p:spPr>
          <a:xfrm>
            <a:off x="2276345" y="5910458"/>
            <a:ext cx="231276" cy="3506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n</a:t>
            </a:r>
          </a:p>
        </p:txBody>
      </p:sp>
      <p:sp>
        <p:nvSpPr>
          <p:cNvPr id="331" name="p"/>
          <p:cNvSpPr txBox="1"/>
          <p:nvPr/>
        </p:nvSpPr>
        <p:spPr>
          <a:xfrm>
            <a:off x="4602406" y="4574470"/>
            <a:ext cx="231276" cy="350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p</a:t>
            </a:r>
          </a:p>
        </p:txBody>
      </p:sp>
      <p:sp>
        <p:nvSpPr>
          <p:cNvPr id="332" name=". I . N . O ."/>
          <p:cNvSpPr/>
          <p:nvPr/>
        </p:nvSpPr>
        <p:spPr>
          <a:xfrm>
            <a:off x="5151100" y="5599502"/>
            <a:ext cx="1183378" cy="618363"/>
          </a:xfrm>
          <a:prstGeom prst="rect">
            <a:avLst/>
          </a:prstGeom>
          <a:solidFill>
            <a:srgbClr val="F3F3E7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/>
            <a:r>
              <a:t>. I . N . O .</a:t>
            </a:r>
          </a:p>
        </p:txBody>
      </p:sp>
      <p:sp>
        <p:nvSpPr>
          <p:cNvPr id="333" name="Line"/>
          <p:cNvSpPr/>
          <p:nvPr/>
        </p:nvSpPr>
        <p:spPr>
          <a:xfrm>
            <a:off x="6366874" y="5736783"/>
            <a:ext cx="611510" cy="1"/>
          </a:xfrm>
          <a:prstGeom prst="line">
            <a:avLst/>
          </a:prstGeom>
          <a:ln w="25400">
            <a:solidFill>
              <a:schemeClr val="accent1"/>
            </a:solidFill>
            <a:tailEnd type="triangle"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34" name="Line"/>
          <p:cNvSpPr/>
          <p:nvPr/>
        </p:nvSpPr>
        <p:spPr>
          <a:xfrm flipH="1" flipV="1">
            <a:off x="3789595" y="4732545"/>
            <a:ext cx="2110898" cy="802369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35" name=". E . G . H ."/>
          <p:cNvSpPr/>
          <p:nvPr/>
        </p:nvSpPr>
        <p:spPr>
          <a:xfrm>
            <a:off x="2834488" y="5548319"/>
            <a:ext cx="1368922" cy="720729"/>
          </a:xfrm>
          <a:prstGeom prst="rect">
            <a:avLst/>
          </a:prstGeom>
          <a:solidFill>
            <a:srgbClr val="F3F3E7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/>
            <a:r>
              <a:t>. E . G . </a:t>
            </a:r>
            <a:r>
              <a:rPr b="1"/>
              <a:t>H</a:t>
            </a:r>
            <a:r>
              <a:t> .</a:t>
            </a:r>
          </a:p>
        </p:txBody>
      </p:sp>
      <p:sp>
        <p:nvSpPr>
          <p:cNvPr id="336" name="r"/>
          <p:cNvSpPr txBox="1"/>
          <p:nvPr/>
        </p:nvSpPr>
        <p:spPr>
          <a:xfrm>
            <a:off x="4328236" y="5910458"/>
            <a:ext cx="180265" cy="3506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r</a:t>
            </a:r>
          </a:p>
        </p:txBody>
      </p:sp>
      <p:sp>
        <p:nvSpPr>
          <p:cNvPr id="337" name="Line"/>
          <p:cNvSpPr/>
          <p:nvPr/>
        </p:nvSpPr>
        <p:spPr>
          <a:xfrm flipV="1">
            <a:off x="3518949" y="4686300"/>
            <a:ext cx="1" cy="928300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38" name="Line"/>
          <p:cNvSpPr/>
          <p:nvPr/>
        </p:nvSpPr>
        <p:spPr>
          <a:xfrm>
            <a:off x="4235806" y="5736783"/>
            <a:ext cx="882898" cy="1"/>
          </a:xfrm>
          <a:prstGeom prst="line">
            <a:avLst/>
          </a:prstGeom>
          <a:ln w="25400">
            <a:solidFill>
              <a:schemeClr val="accent1"/>
            </a:solidFill>
            <a:tailEnd type="triangle"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39" name="Line"/>
          <p:cNvSpPr/>
          <p:nvPr/>
        </p:nvSpPr>
        <p:spPr>
          <a:xfrm>
            <a:off x="2287200" y="5736783"/>
            <a:ext cx="495289" cy="1"/>
          </a:xfrm>
          <a:prstGeom prst="line">
            <a:avLst/>
          </a:prstGeom>
          <a:ln w="25400">
            <a:solidFill>
              <a:schemeClr val="accent1"/>
            </a:solidFill>
            <a:tailEnd type="triangle"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Insert the following keys:…"/>
          <p:cNvSpPr txBox="1"/>
          <p:nvPr>
            <p:ph type="title"/>
          </p:nvPr>
        </p:nvSpPr>
        <p:spPr>
          <a:xfrm>
            <a:off x="577843" y="228816"/>
            <a:ext cx="8534401" cy="1020765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1200"/>
              </a:spcBef>
              <a:defRPr sz="2700"/>
            </a:pPr>
            <a:r>
              <a:t>Insert the following keys: </a:t>
            </a:r>
          </a:p>
          <a:p>
            <a:pPr>
              <a:spcBef>
                <a:spcPts val="1200"/>
              </a:spcBef>
              <a:defRPr sz="2700"/>
            </a:pPr>
            <a:r>
              <a:t>ERWIN SCHRODINGER QUANTUM</a:t>
            </a:r>
          </a:p>
        </p:txBody>
      </p:sp>
      <p:sp>
        <p:nvSpPr>
          <p:cNvPr id="342" name="ORDER = 4, MAX = 3…"/>
          <p:cNvSpPr txBox="1"/>
          <p:nvPr>
            <p:ph type="body" idx="1"/>
          </p:nvPr>
        </p:nvSpPr>
        <p:spPr>
          <a:xfrm>
            <a:off x="346357" y="1516987"/>
            <a:ext cx="8743374" cy="4986886"/>
          </a:xfrm>
          <a:prstGeom prst="rect">
            <a:avLst/>
          </a:prstGeom>
        </p:spPr>
        <p:txBody>
          <a:bodyPr/>
          <a:lstStyle/>
          <a:p>
            <a:pPr/>
            <a:r>
              <a:t>ORDER = 4, MAX = 3</a:t>
            </a:r>
          </a:p>
          <a:p>
            <a:pPr lvl="1"/>
            <a:r>
              <a:t>Insert ….                                     Insert Q =&gt; OVF</a:t>
            </a:r>
          </a:p>
          <a:p>
            <a:pPr lvl="1"/>
          </a:p>
          <a:p>
            <a:pPr lvl="1"/>
            <a:r>
              <a:t>Wedge (N, </a:t>
            </a:r>
            <a:r>
              <a:rPr b="1"/>
              <a:t>r</a:t>
            </a:r>
            <a:r>
              <a:t>) into </a:t>
            </a:r>
            <a:r>
              <a:rPr b="1"/>
              <a:t>p </a:t>
            </a:r>
            <a:r>
              <a:t>=&gt; OVF</a:t>
            </a:r>
            <a:endParaRPr b="1"/>
          </a:p>
          <a:p>
            <a:pPr/>
          </a:p>
        </p:txBody>
      </p:sp>
      <p:sp>
        <p:nvSpPr>
          <p:cNvPr id="343" name=". C . D . - ."/>
          <p:cNvSpPr/>
          <p:nvPr/>
        </p:nvSpPr>
        <p:spPr>
          <a:xfrm>
            <a:off x="368300" y="5598391"/>
            <a:ext cx="1270000" cy="619474"/>
          </a:xfrm>
          <a:prstGeom prst="rect">
            <a:avLst/>
          </a:prstGeom>
          <a:solidFill>
            <a:srgbClr val="F3F3E7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/>
            <a:r>
              <a:t>. C . D . - .</a:t>
            </a:r>
          </a:p>
        </p:txBody>
      </p:sp>
      <p:sp>
        <p:nvSpPr>
          <p:cNvPr id="344" name=". R . S . W ."/>
          <p:cNvSpPr/>
          <p:nvPr/>
        </p:nvSpPr>
        <p:spPr>
          <a:xfrm>
            <a:off x="7442198" y="5594929"/>
            <a:ext cx="1368922" cy="619473"/>
          </a:xfrm>
          <a:prstGeom prst="rect">
            <a:avLst/>
          </a:prstGeom>
          <a:solidFill>
            <a:srgbClr val="F3F3E7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/>
            <a:r>
              <a:t>. R . S . W .</a:t>
            </a:r>
          </a:p>
        </p:txBody>
      </p:sp>
      <p:sp>
        <p:nvSpPr>
          <p:cNvPr id="345" name=". E . I . R ."/>
          <p:cNvSpPr/>
          <p:nvPr/>
        </p:nvSpPr>
        <p:spPr>
          <a:xfrm>
            <a:off x="3147665" y="4280841"/>
            <a:ext cx="1270001" cy="619473"/>
          </a:xfrm>
          <a:prstGeom prst="rect">
            <a:avLst/>
          </a:prstGeom>
          <a:solidFill>
            <a:srgbClr val="F3F3E7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/>
            <a:r>
              <a:t>. E . I . R .</a:t>
            </a:r>
          </a:p>
        </p:txBody>
      </p:sp>
      <p:sp>
        <p:nvSpPr>
          <p:cNvPr id="346" name="Line"/>
          <p:cNvSpPr/>
          <p:nvPr/>
        </p:nvSpPr>
        <p:spPr>
          <a:xfrm flipV="1">
            <a:off x="1498544" y="4740829"/>
            <a:ext cx="1786878" cy="819242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47" name="Line"/>
          <p:cNvSpPr/>
          <p:nvPr/>
        </p:nvSpPr>
        <p:spPr>
          <a:xfrm flipH="1" flipV="1">
            <a:off x="4132419" y="4716307"/>
            <a:ext cx="3498724" cy="834846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48" name="p"/>
          <p:cNvSpPr txBox="1"/>
          <p:nvPr/>
        </p:nvSpPr>
        <p:spPr>
          <a:xfrm>
            <a:off x="4602406" y="4574470"/>
            <a:ext cx="231276" cy="350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p</a:t>
            </a:r>
          </a:p>
        </p:txBody>
      </p:sp>
      <p:sp>
        <p:nvSpPr>
          <p:cNvPr id="349" name=". I . - . - ."/>
          <p:cNvSpPr/>
          <p:nvPr/>
        </p:nvSpPr>
        <p:spPr>
          <a:xfrm>
            <a:off x="3866010" y="5598947"/>
            <a:ext cx="1183378" cy="618362"/>
          </a:xfrm>
          <a:prstGeom prst="rect">
            <a:avLst/>
          </a:prstGeom>
          <a:solidFill>
            <a:srgbClr val="F3F3E7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/>
            <a:r>
              <a:t>. I . - . - .</a:t>
            </a:r>
          </a:p>
        </p:txBody>
      </p:sp>
      <p:sp>
        <p:nvSpPr>
          <p:cNvPr id="350" name="Line"/>
          <p:cNvSpPr/>
          <p:nvPr/>
        </p:nvSpPr>
        <p:spPr>
          <a:xfrm flipH="1" flipV="1">
            <a:off x="3789595" y="4732545"/>
            <a:ext cx="501403" cy="828063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51" name=". E . G . H ."/>
          <p:cNvSpPr/>
          <p:nvPr/>
        </p:nvSpPr>
        <p:spPr>
          <a:xfrm>
            <a:off x="2008988" y="5547764"/>
            <a:ext cx="1368922" cy="720729"/>
          </a:xfrm>
          <a:prstGeom prst="rect">
            <a:avLst/>
          </a:prstGeom>
          <a:solidFill>
            <a:srgbClr val="F3F3E7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/>
            <a:r>
              <a:t>. E . G . H .</a:t>
            </a:r>
          </a:p>
        </p:txBody>
      </p:sp>
      <p:sp>
        <p:nvSpPr>
          <p:cNvPr id="352" name="Line"/>
          <p:cNvSpPr/>
          <p:nvPr/>
        </p:nvSpPr>
        <p:spPr>
          <a:xfrm flipV="1">
            <a:off x="2609598" y="4669579"/>
            <a:ext cx="928301" cy="928301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53" name="n"/>
          <p:cNvSpPr txBox="1"/>
          <p:nvPr/>
        </p:nvSpPr>
        <p:spPr>
          <a:xfrm>
            <a:off x="5085006" y="5984170"/>
            <a:ext cx="231276" cy="350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n</a:t>
            </a:r>
          </a:p>
        </p:txBody>
      </p:sp>
      <p:sp>
        <p:nvSpPr>
          <p:cNvPr id="354" name=". N . O . Q ."/>
          <p:cNvSpPr/>
          <p:nvPr/>
        </p:nvSpPr>
        <p:spPr>
          <a:xfrm>
            <a:off x="5537488" y="5594929"/>
            <a:ext cx="1368922" cy="619473"/>
          </a:xfrm>
          <a:prstGeom prst="rect">
            <a:avLst/>
          </a:prstGeom>
          <a:solidFill>
            <a:srgbClr val="F3F3E7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/>
            <a:r>
              <a:t>. N . O . </a:t>
            </a:r>
            <a:r>
              <a:rPr b="1"/>
              <a:t>Q</a:t>
            </a:r>
            <a:r>
              <a:t> .</a:t>
            </a:r>
          </a:p>
        </p:txBody>
      </p:sp>
      <p:sp>
        <p:nvSpPr>
          <p:cNvPr id="355" name="r"/>
          <p:cNvSpPr txBox="1"/>
          <p:nvPr/>
        </p:nvSpPr>
        <p:spPr>
          <a:xfrm>
            <a:off x="7010677" y="5984170"/>
            <a:ext cx="180265" cy="350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r</a:t>
            </a:r>
          </a:p>
        </p:txBody>
      </p:sp>
      <p:sp>
        <p:nvSpPr>
          <p:cNvPr id="356" name="Line"/>
          <p:cNvSpPr/>
          <p:nvPr/>
        </p:nvSpPr>
        <p:spPr>
          <a:xfrm>
            <a:off x="1599865" y="5706500"/>
            <a:ext cx="484832" cy="1"/>
          </a:xfrm>
          <a:prstGeom prst="line">
            <a:avLst/>
          </a:prstGeom>
          <a:ln w="25400">
            <a:solidFill>
              <a:schemeClr val="accent1"/>
            </a:solidFill>
            <a:tailEnd type="triangle"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57" name="Line"/>
          <p:cNvSpPr/>
          <p:nvPr/>
        </p:nvSpPr>
        <p:spPr>
          <a:xfrm>
            <a:off x="3345478" y="5706500"/>
            <a:ext cx="484832" cy="1"/>
          </a:xfrm>
          <a:prstGeom prst="line">
            <a:avLst/>
          </a:prstGeom>
          <a:ln w="25400">
            <a:solidFill>
              <a:schemeClr val="accent1"/>
            </a:solidFill>
            <a:tailEnd type="triangle"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58" name="Line"/>
          <p:cNvSpPr/>
          <p:nvPr/>
        </p:nvSpPr>
        <p:spPr>
          <a:xfrm>
            <a:off x="6931888" y="5773837"/>
            <a:ext cx="484832" cy="1"/>
          </a:xfrm>
          <a:prstGeom prst="line">
            <a:avLst/>
          </a:prstGeom>
          <a:ln w="25400">
            <a:solidFill>
              <a:schemeClr val="accent1"/>
            </a:solidFill>
            <a:tailEnd type="triangle"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59" name="Line"/>
          <p:cNvSpPr/>
          <p:nvPr/>
        </p:nvSpPr>
        <p:spPr>
          <a:xfrm>
            <a:off x="5091091" y="5773837"/>
            <a:ext cx="484833" cy="1"/>
          </a:xfrm>
          <a:prstGeom prst="line">
            <a:avLst/>
          </a:prstGeom>
          <a:ln w="25400">
            <a:solidFill>
              <a:schemeClr val="accent1"/>
            </a:solidFill>
            <a:tailEnd type="triangle"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Insert the following keys:…"/>
          <p:cNvSpPr txBox="1"/>
          <p:nvPr>
            <p:ph type="title"/>
          </p:nvPr>
        </p:nvSpPr>
        <p:spPr>
          <a:xfrm>
            <a:off x="577843" y="228816"/>
            <a:ext cx="8534401" cy="1020765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1200"/>
              </a:spcBef>
              <a:defRPr sz="2700"/>
            </a:pPr>
            <a:r>
              <a:t>Insert the following keys: </a:t>
            </a:r>
          </a:p>
          <a:p>
            <a:pPr>
              <a:spcBef>
                <a:spcPts val="1200"/>
              </a:spcBef>
              <a:defRPr sz="2700"/>
            </a:pPr>
            <a:r>
              <a:t>ERWIN SCHRODINGER QUANTUM</a:t>
            </a:r>
          </a:p>
        </p:txBody>
      </p:sp>
      <p:sp>
        <p:nvSpPr>
          <p:cNvPr id="362" name="ORDER = 4, MAX = 3…"/>
          <p:cNvSpPr txBox="1"/>
          <p:nvPr>
            <p:ph type="body" idx="1"/>
          </p:nvPr>
        </p:nvSpPr>
        <p:spPr>
          <a:xfrm>
            <a:off x="249932" y="1516987"/>
            <a:ext cx="8927376" cy="4986886"/>
          </a:xfrm>
          <a:prstGeom prst="rect">
            <a:avLst/>
          </a:prstGeom>
        </p:spPr>
        <p:txBody>
          <a:bodyPr/>
          <a:lstStyle/>
          <a:p>
            <a:pPr/>
            <a:r>
              <a:t>ORDER = 4, MAX = 3</a:t>
            </a:r>
          </a:p>
          <a:p>
            <a:pPr lvl="1"/>
            <a:r>
              <a:t>Insert …. , Q</a:t>
            </a:r>
          </a:p>
          <a:p>
            <a:pPr lvl="1"/>
            <a:r>
              <a:t>(N, </a:t>
            </a:r>
            <a:r>
              <a:rPr b="1"/>
              <a:t>r</a:t>
            </a:r>
            <a:r>
              <a:t>)</a:t>
            </a:r>
            <a:endParaRPr b="1"/>
          </a:p>
          <a:p>
            <a:pPr/>
          </a:p>
        </p:txBody>
      </p:sp>
      <p:sp>
        <p:nvSpPr>
          <p:cNvPr id="363" name=". C . D . - ."/>
          <p:cNvSpPr/>
          <p:nvPr/>
        </p:nvSpPr>
        <p:spPr>
          <a:xfrm>
            <a:off x="368300" y="5598392"/>
            <a:ext cx="1270000" cy="619473"/>
          </a:xfrm>
          <a:prstGeom prst="rect">
            <a:avLst/>
          </a:prstGeom>
          <a:solidFill>
            <a:srgbClr val="F3F3E7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/>
            <a:r>
              <a:t>. C . D . - .</a:t>
            </a:r>
          </a:p>
        </p:txBody>
      </p:sp>
      <p:sp>
        <p:nvSpPr>
          <p:cNvPr id="364" name=". R . S . W ."/>
          <p:cNvSpPr/>
          <p:nvPr/>
        </p:nvSpPr>
        <p:spPr>
          <a:xfrm>
            <a:off x="7442198" y="5594929"/>
            <a:ext cx="1368922" cy="619473"/>
          </a:xfrm>
          <a:prstGeom prst="rect">
            <a:avLst/>
          </a:prstGeom>
          <a:solidFill>
            <a:srgbClr val="F3F3E7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/>
            <a:r>
              <a:t>. R . S . W .</a:t>
            </a:r>
          </a:p>
        </p:txBody>
      </p:sp>
      <p:sp>
        <p:nvSpPr>
          <p:cNvPr id="365" name=". E . - . - ."/>
          <p:cNvSpPr/>
          <p:nvPr/>
        </p:nvSpPr>
        <p:spPr>
          <a:xfrm>
            <a:off x="2347565" y="3888490"/>
            <a:ext cx="1270001" cy="720729"/>
          </a:xfrm>
          <a:prstGeom prst="rect">
            <a:avLst/>
          </a:prstGeom>
          <a:solidFill>
            <a:srgbClr val="F3F3E7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/>
            <a:r>
              <a:t>. E . - . - .</a:t>
            </a:r>
          </a:p>
        </p:txBody>
      </p:sp>
      <p:sp>
        <p:nvSpPr>
          <p:cNvPr id="366" name="Line"/>
          <p:cNvSpPr/>
          <p:nvPr/>
        </p:nvSpPr>
        <p:spPr>
          <a:xfrm flipV="1">
            <a:off x="1115379" y="4340179"/>
            <a:ext cx="1378260" cy="1201492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67" name=". I . - . - ."/>
          <p:cNvSpPr/>
          <p:nvPr/>
        </p:nvSpPr>
        <p:spPr>
          <a:xfrm>
            <a:off x="3866010" y="5598947"/>
            <a:ext cx="1183378" cy="618363"/>
          </a:xfrm>
          <a:prstGeom prst="rect">
            <a:avLst/>
          </a:prstGeom>
          <a:solidFill>
            <a:srgbClr val="F3F3E7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/>
            <a:r>
              <a:t>. I . - . - .</a:t>
            </a:r>
          </a:p>
        </p:txBody>
      </p:sp>
      <p:sp>
        <p:nvSpPr>
          <p:cNvPr id="368" name=". E . G . H ."/>
          <p:cNvSpPr/>
          <p:nvPr/>
        </p:nvSpPr>
        <p:spPr>
          <a:xfrm>
            <a:off x="2008988" y="5547764"/>
            <a:ext cx="1368922" cy="720728"/>
          </a:xfrm>
          <a:prstGeom prst="rect">
            <a:avLst/>
          </a:prstGeom>
          <a:solidFill>
            <a:srgbClr val="F3F3E7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/>
            <a:r>
              <a:t>. E . G . H .</a:t>
            </a:r>
          </a:p>
        </p:txBody>
      </p:sp>
      <p:sp>
        <p:nvSpPr>
          <p:cNvPr id="369" name="Line"/>
          <p:cNvSpPr/>
          <p:nvPr/>
        </p:nvSpPr>
        <p:spPr>
          <a:xfrm flipV="1">
            <a:off x="2609598" y="4283971"/>
            <a:ext cx="206237" cy="1313909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70" name="n"/>
          <p:cNvSpPr txBox="1"/>
          <p:nvPr/>
        </p:nvSpPr>
        <p:spPr>
          <a:xfrm>
            <a:off x="5085006" y="5984170"/>
            <a:ext cx="231276" cy="350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n</a:t>
            </a:r>
          </a:p>
        </p:txBody>
      </p:sp>
      <p:sp>
        <p:nvSpPr>
          <p:cNvPr id="371" name=". N . O . Q ."/>
          <p:cNvSpPr/>
          <p:nvPr/>
        </p:nvSpPr>
        <p:spPr>
          <a:xfrm>
            <a:off x="5537488" y="5594929"/>
            <a:ext cx="1368922" cy="619473"/>
          </a:xfrm>
          <a:prstGeom prst="rect">
            <a:avLst/>
          </a:prstGeom>
          <a:solidFill>
            <a:srgbClr val="F3F3E7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/>
            <a:r>
              <a:t>. N . O . </a:t>
            </a:r>
            <a:r>
              <a:rPr b="1"/>
              <a:t>Q</a:t>
            </a:r>
            <a:r>
              <a:t> .</a:t>
            </a:r>
          </a:p>
        </p:txBody>
      </p:sp>
      <p:sp>
        <p:nvSpPr>
          <p:cNvPr id="372" name="r"/>
          <p:cNvSpPr txBox="1"/>
          <p:nvPr/>
        </p:nvSpPr>
        <p:spPr>
          <a:xfrm>
            <a:off x="7010677" y="5984170"/>
            <a:ext cx="180265" cy="350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r</a:t>
            </a:r>
          </a:p>
        </p:txBody>
      </p:sp>
      <p:sp>
        <p:nvSpPr>
          <p:cNvPr id="373" name="Line"/>
          <p:cNvSpPr/>
          <p:nvPr/>
        </p:nvSpPr>
        <p:spPr>
          <a:xfrm>
            <a:off x="1599865" y="5706500"/>
            <a:ext cx="484832" cy="1"/>
          </a:xfrm>
          <a:prstGeom prst="line">
            <a:avLst/>
          </a:prstGeom>
          <a:ln w="25400">
            <a:solidFill>
              <a:schemeClr val="accent1"/>
            </a:solidFill>
            <a:tailEnd type="triangle"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74" name="Line"/>
          <p:cNvSpPr/>
          <p:nvPr/>
        </p:nvSpPr>
        <p:spPr>
          <a:xfrm>
            <a:off x="3345478" y="5706500"/>
            <a:ext cx="484832" cy="1"/>
          </a:xfrm>
          <a:prstGeom prst="line">
            <a:avLst/>
          </a:prstGeom>
          <a:ln w="25400">
            <a:solidFill>
              <a:schemeClr val="accent1"/>
            </a:solidFill>
            <a:tailEnd type="triangle"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75" name="Line"/>
          <p:cNvSpPr/>
          <p:nvPr/>
        </p:nvSpPr>
        <p:spPr>
          <a:xfrm>
            <a:off x="6931887" y="5773837"/>
            <a:ext cx="484833" cy="1"/>
          </a:xfrm>
          <a:prstGeom prst="line">
            <a:avLst/>
          </a:prstGeom>
          <a:ln w="25400">
            <a:solidFill>
              <a:schemeClr val="accent1"/>
            </a:solidFill>
            <a:tailEnd type="triangle"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76" name="Line"/>
          <p:cNvSpPr/>
          <p:nvPr/>
        </p:nvSpPr>
        <p:spPr>
          <a:xfrm>
            <a:off x="5091091" y="5773837"/>
            <a:ext cx="484833" cy="1"/>
          </a:xfrm>
          <a:prstGeom prst="line">
            <a:avLst/>
          </a:prstGeom>
          <a:ln w="25400">
            <a:solidFill>
              <a:schemeClr val="accent1"/>
            </a:solidFill>
            <a:tailEnd type="triangle"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77" name=". N . R . - ."/>
          <p:cNvSpPr/>
          <p:nvPr/>
        </p:nvSpPr>
        <p:spPr>
          <a:xfrm>
            <a:off x="5396448" y="3922409"/>
            <a:ext cx="1270001" cy="619473"/>
          </a:xfrm>
          <a:prstGeom prst="rect">
            <a:avLst/>
          </a:prstGeom>
          <a:solidFill>
            <a:srgbClr val="F3F3E7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/>
            <a:r>
              <a:t>. N . R . - .</a:t>
            </a:r>
          </a:p>
        </p:txBody>
      </p:sp>
      <p:sp>
        <p:nvSpPr>
          <p:cNvPr id="378" name=". I . - . - ."/>
          <p:cNvSpPr/>
          <p:nvPr/>
        </p:nvSpPr>
        <p:spPr>
          <a:xfrm>
            <a:off x="3937000" y="2632589"/>
            <a:ext cx="1270000" cy="558872"/>
          </a:xfrm>
          <a:prstGeom prst="rect">
            <a:avLst/>
          </a:prstGeom>
          <a:solidFill>
            <a:srgbClr val="F3F3E7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/>
            <a:r>
              <a:t>. I . - . - .</a:t>
            </a:r>
          </a:p>
        </p:txBody>
      </p:sp>
      <p:sp>
        <p:nvSpPr>
          <p:cNvPr id="379" name="Line"/>
          <p:cNvSpPr/>
          <p:nvPr/>
        </p:nvSpPr>
        <p:spPr>
          <a:xfrm flipV="1">
            <a:off x="4210043" y="4305925"/>
            <a:ext cx="1270001" cy="1270001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80" name="Line"/>
          <p:cNvSpPr/>
          <p:nvPr/>
        </p:nvSpPr>
        <p:spPr>
          <a:xfrm flipH="1" flipV="1">
            <a:off x="6219388" y="4350630"/>
            <a:ext cx="1762843" cy="1180591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81" name="Line"/>
          <p:cNvSpPr/>
          <p:nvPr/>
        </p:nvSpPr>
        <p:spPr>
          <a:xfrm flipH="1" flipV="1">
            <a:off x="5850672" y="4304686"/>
            <a:ext cx="361554" cy="1272479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82" name="Line"/>
          <p:cNvSpPr/>
          <p:nvPr/>
        </p:nvSpPr>
        <p:spPr>
          <a:xfrm flipV="1">
            <a:off x="2932142" y="3007525"/>
            <a:ext cx="1092816" cy="880071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83" name="Line"/>
          <p:cNvSpPr/>
          <p:nvPr/>
        </p:nvSpPr>
        <p:spPr>
          <a:xfrm flipH="1" flipV="1">
            <a:off x="4359361" y="2966493"/>
            <a:ext cx="1682565" cy="925013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Split Method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Split Method</a:t>
            </a:r>
          </a:p>
        </p:txBody>
      </p:sp>
      <p:sp>
        <p:nvSpPr>
          <p:cNvPr id="386" name="Internal Node Split:…"/>
          <p:cNvSpPr txBox="1"/>
          <p:nvPr>
            <p:ph type="body" idx="1"/>
          </p:nvPr>
        </p:nvSpPr>
        <p:spPr>
          <a:xfrm>
            <a:off x="953913" y="1609782"/>
            <a:ext cx="7236174" cy="4525965"/>
          </a:xfrm>
          <a:prstGeom prst="rect">
            <a:avLst/>
          </a:prstGeom>
        </p:spPr>
        <p:txBody>
          <a:bodyPr/>
          <a:lstStyle/>
          <a:p>
            <a:pPr/>
            <a:r>
              <a:rPr b="1"/>
              <a:t>Internal</a:t>
            </a:r>
            <a:r>
              <a:t> </a:t>
            </a:r>
            <a:r>
              <a:rPr b="1"/>
              <a:t>Node Split</a:t>
            </a:r>
            <a:r>
              <a:t>:</a:t>
            </a:r>
          </a:p>
          <a:p>
            <a:pPr marL="228600" indent="-228600">
              <a:buSzPct val="100000"/>
              <a:buChar char="•"/>
            </a:pPr>
            <a:r>
              <a:t> Node </a:t>
            </a:r>
            <a:r>
              <a:rPr b="1"/>
              <a:t>n</a:t>
            </a:r>
            <a:r>
              <a:t>, right sibling node </a:t>
            </a:r>
            <a:r>
              <a:rPr b="1"/>
              <a:t>r</a:t>
            </a:r>
            <a:r>
              <a:t>, parent node </a:t>
            </a:r>
            <a:r>
              <a:rPr b="1"/>
              <a:t>p</a:t>
            </a:r>
          </a:p>
          <a:p>
            <a:pPr marL="228600" indent="-228600">
              <a:buSzPct val="100000"/>
              <a:buChar char="•"/>
            </a:pPr>
            <a:r>
              <a:t> Node </a:t>
            </a:r>
            <a:r>
              <a:rPr b="1"/>
              <a:t>n</a:t>
            </a:r>
            <a:r>
              <a:t> overflows =&gt; allocated node </a:t>
            </a:r>
            <a:r>
              <a:rPr b="1"/>
              <a:t>r</a:t>
            </a:r>
            <a:endParaRPr b="1"/>
          </a:p>
          <a:p>
            <a:pPr marL="228600" indent="-228600">
              <a:buSzPct val="100000"/>
              <a:buChar char="•"/>
            </a:pPr>
            <a:r>
              <a:rPr b="1"/>
              <a:t> </a:t>
            </a:r>
            <a:r>
              <a:t>Redistribute larger half of keys to </a:t>
            </a:r>
            <a:r>
              <a:rPr b="1"/>
              <a:t>r</a:t>
            </a:r>
            <a:endParaRPr b="1"/>
          </a:p>
          <a:p>
            <a:pPr lvl="3" marL="228600" indent="-228600">
              <a:buSzPct val="100000"/>
              <a:buChar char="•"/>
            </a:pPr>
            <a:r>
              <a:rPr b="1"/>
              <a:t> </a:t>
            </a:r>
            <a:r>
              <a:t>ceil (MAX/2) = 2</a:t>
            </a:r>
          </a:p>
          <a:p>
            <a:pPr lvl="3" marL="228600" indent="-228600">
              <a:buSzPct val="100000"/>
              <a:buChar char="•"/>
            </a:pPr>
            <a:r>
              <a:t>Insert the new key (</a:t>
            </a:r>
            <a:r>
              <a:rPr b="1"/>
              <a:t>N</a:t>
            </a:r>
            <a:r>
              <a:t>)</a:t>
            </a:r>
          </a:p>
          <a:p>
            <a:pPr lvl="3" marL="228600" indent="-228600">
              <a:buSzPct val="100000"/>
              <a:buChar char="•"/>
            </a:pPr>
            <a:r>
              <a:t>The divider key </a:t>
            </a:r>
            <a:r>
              <a:rPr b="1"/>
              <a:t>dk</a:t>
            </a:r>
            <a:r>
              <a:t> = smallest key in </a:t>
            </a:r>
            <a:r>
              <a:rPr b="1"/>
              <a:t>r</a:t>
            </a:r>
            <a:endParaRPr b="1"/>
          </a:p>
          <a:p>
            <a:pPr marL="228600" indent="-228600">
              <a:buSzPct val="100000"/>
              <a:buChar char="•"/>
            </a:pPr>
            <a:r>
              <a:rPr b="1">
                <a:solidFill>
                  <a:srgbClr val="0433FF"/>
                </a:solidFill>
              </a:rPr>
              <a:t>Promote</a:t>
            </a:r>
            <a:r>
              <a:t> </a:t>
            </a:r>
            <a:r>
              <a:rPr b="1"/>
              <a:t>dk</a:t>
            </a:r>
            <a:r>
              <a:t> into the parent node </a:t>
            </a:r>
            <a:r>
              <a:rPr b="1"/>
              <a:t>p</a:t>
            </a:r>
          </a:p>
          <a:p>
            <a:pPr marL="228600" indent="-228600">
              <a:buSzPct val="100000"/>
              <a:buChar char="•"/>
            </a:pPr>
            <a:r>
              <a:t>If there is no parent, allocate a new root node </a:t>
            </a:r>
            <a:r>
              <a:rPr b="1"/>
              <a:t>p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Rectangle 4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900"/>
            </a:lvl1pPr>
          </a:lstStyle>
          <a:p>
            <a:pPr/>
            <a:r>
              <a:t>Inserting a Data Entry into a B+ Tree</a:t>
            </a:r>
          </a:p>
        </p:txBody>
      </p:sp>
      <p:sp>
        <p:nvSpPr>
          <p:cNvPr id="389" name="Rectangle 5"/>
          <p:cNvSpPr txBox="1"/>
          <p:nvPr>
            <p:ph type="body" idx="1"/>
          </p:nvPr>
        </p:nvSpPr>
        <p:spPr>
          <a:xfrm>
            <a:off x="762000" y="1371600"/>
            <a:ext cx="8153400" cy="41148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600"/>
              </a:spcBef>
              <a:defRPr sz="2700"/>
            </a:pPr>
            <a:r>
              <a:t>Find correct leaf </a:t>
            </a:r>
            <a:r>
              <a:rPr i="1"/>
              <a:t>L.</a:t>
            </a:r>
            <a:r>
              <a:t> 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700"/>
            </a:pPr>
            <a:r>
              <a:t>Put data entry onto </a:t>
            </a:r>
            <a:r>
              <a:rPr i="1"/>
              <a:t>L</a:t>
            </a:r>
            <a:r>
              <a:t>.</a:t>
            </a:r>
          </a:p>
          <a:p>
            <a:pPr lvl="1" marL="742950" indent="-285750">
              <a:lnSpc>
                <a:spcPct val="80000"/>
              </a:lnSpc>
              <a:spcBef>
                <a:spcPts val="500"/>
              </a:spcBef>
              <a:buClrTx/>
              <a:defRPr sz="2300"/>
            </a:pPr>
            <a:r>
              <a:t>If </a:t>
            </a:r>
            <a:r>
              <a:rPr i="1"/>
              <a:t>L </a:t>
            </a:r>
            <a:r>
              <a:t>has enough space, </a:t>
            </a:r>
            <a:r>
              <a:rPr i="1"/>
              <a:t>done</a:t>
            </a:r>
            <a:r>
              <a:t>!</a:t>
            </a:r>
          </a:p>
          <a:p>
            <a:pPr lvl="1" marL="742950" indent="-285750">
              <a:lnSpc>
                <a:spcPct val="80000"/>
              </a:lnSpc>
              <a:spcBef>
                <a:spcPts val="500"/>
              </a:spcBef>
              <a:buClrTx/>
              <a:defRPr sz="2300"/>
            </a:pPr>
            <a:r>
              <a:t>Else, must </a:t>
            </a:r>
            <a:r>
              <a:rPr i="1" u="sng">
                <a:solidFill>
                  <a:schemeClr val="accent2"/>
                </a:solidFill>
              </a:rPr>
              <a:t>split</a:t>
            </a:r>
            <a:r>
              <a:rPr>
                <a:solidFill>
                  <a:schemeClr val="accent2"/>
                </a:solidFill>
              </a:rPr>
              <a:t>  </a:t>
            </a:r>
            <a:r>
              <a:rPr i="1"/>
              <a:t>L (into L and a new node L2)</a:t>
            </a:r>
          </a:p>
          <a:p>
            <a:pPr lvl="2" marL="1143000" indent="-228600">
              <a:lnSpc>
                <a:spcPct val="80000"/>
              </a:lnSpc>
              <a:spcBef>
                <a:spcPts val="400"/>
              </a:spcBef>
              <a:buClrTx/>
              <a:defRPr sz="2000"/>
            </a:pPr>
            <a:r>
              <a:t>Redistribute entries evenly, </a:t>
            </a:r>
            <a:r>
              <a:rPr b="1" u="sng">
                <a:solidFill>
                  <a:schemeClr val="accent2"/>
                </a:solidFill>
              </a:rPr>
              <a:t>copy up</a:t>
            </a:r>
            <a:r>
              <a:rPr b="1">
                <a:solidFill>
                  <a:schemeClr val="accent2"/>
                </a:solidFill>
              </a:rPr>
              <a:t> </a:t>
            </a:r>
            <a:r>
              <a:t>middle key.</a:t>
            </a:r>
          </a:p>
          <a:p>
            <a:pPr lvl="2" marL="1143000" indent="-228600">
              <a:lnSpc>
                <a:spcPct val="80000"/>
              </a:lnSpc>
              <a:spcBef>
                <a:spcPts val="400"/>
              </a:spcBef>
              <a:buClrTx/>
              <a:defRPr sz="2000"/>
            </a:pPr>
            <a:r>
              <a:t>Insert index entry pointing to </a:t>
            </a:r>
            <a:r>
              <a:rPr i="1"/>
              <a:t>L2 </a:t>
            </a:r>
            <a:r>
              <a:rPr u="sng">
                <a:solidFill>
                  <a:srgbClr val="FF0000"/>
                </a:solidFill>
              </a:rPr>
              <a:t>into parent</a:t>
            </a:r>
            <a:r>
              <a:t> of </a:t>
            </a:r>
            <a:r>
              <a:rPr i="1"/>
              <a:t>L</a:t>
            </a:r>
            <a:r>
              <a:t>.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700"/>
            </a:pPr>
            <a:r>
              <a:t>This can happen recursively</a:t>
            </a:r>
          </a:p>
          <a:p>
            <a:pPr lvl="1" marL="742950" indent="-285750">
              <a:lnSpc>
                <a:spcPct val="80000"/>
              </a:lnSpc>
              <a:spcBef>
                <a:spcPts val="500"/>
              </a:spcBef>
              <a:buClrTx/>
              <a:defRPr sz="2300">
                <a:solidFill>
                  <a:schemeClr val="accent2"/>
                </a:solidFill>
              </a:defRPr>
            </a:pPr>
            <a:r>
              <a:t>To split index node</a:t>
            </a:r>
            <a:r>
              <a:rPr>
                <a:solidFill>
                  <a:srgbClr val="404040"/>
                </a:solidFill>
              </a:rPr>
              <a:t>, redistribute entries evenly, but </a:t>
            </a:r>
            <a:r>
              <a:rPr b="1" u="sng"/>
              <a:t>push up</a:t>
            </a:r>
            <a:r>
              <a:rPr b="1"/>
              <a:t> </a:t>
            </a:r>
            <a:r>
              <a:rPr>
                <a:solidFill>
                  <a:srgbClr val="404040"/>
                </a:solidFill>
              </a:rPr>
              <a:t>middle key.  (Contrast with leaf splits.)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700"/>
            </a:pPr>
            <a:r>
              <a:t>Splits “grow” tree; root split increases height.  </a:t>
            </a:r>
          </a:p>
          <a:p>
            <a:pPr lvl="1" marL="742950" indent="-285750">
              <a:lnSpc>
                <a:spcPct val="80000"/>
              </a:lnSpc>
              <a:spcBef>
                <a:spcPts val="500"/>
              </a:spcBef>
              <a:buClrTx/>
              <a:defRPr sz="2300"/>
            </a:pPr>
            <a:r>
              <a:t>Tree growth: gets </a:t>
            </a:r>
            <a:r>
              <a:rPr i="1" u="sng">
                <a:solidFill>
                  <a:schemeClr val="accent2"/>
                </a:solidFill>
              </a:rPr>
              <a:t>wider</a:t>
            </a:r>
            <a:r>
              <a:t> or </a:t>
            </a:r>
            <a:r>
              <a:rPr i="1" u="sng">
                <a:solidFill>
                  <a:schemeClr val="accent2"/>
                </a:solidFill>
              </a:rPr>
              <a:t>one level taller at top.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8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3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3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3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8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38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389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Insert the following keys: ERWIN SCHRODINGER"/>
          <p:cNvSpPr txBox="1"/>
          <p:nvPr>
            <p:ph type="title"/>
          </p:nvPr>
        </p:nvSpPr>
        <p:spPr>
          <a:xfrm>
            <a:off x="577843" y="279616"/>
            <a:ext cx="8534401" cy="1020765"/>
          </a:xfrm>
          <a:prstGeom prst="rect">
            <a:avLst/>
          </a:prstGeom>
        </p:spPr>
        <p:txBody>
          <a:bodyPr/>
          <a:lstStyle>
            <a:lvl1pPr>
              <a:spcBef>
                <a:spcPts val="1200"/>
              </a:spcBef>
              <a:defRPr sz="2700"/>
            </a:lvl1pPr>
          </a:lstStyle>
          <a:p>
            <a:pPr/>
            <a:r>
              <a:t>Insert the following keys: ERWIN SCHRODINGER</a:t>
            </a:r>
          </a:p>
        </p:txBody>
      </p:sp>
      <p:sp>
        <p:nvSpPr>
          <p:cNvPr id="162" name="ORDER = 4, MAX = 3…"/>
          <p:cNvSpPr txBox="1"/>
          <p:nvPr>
            <p:ph type="body" idx="1"/>
          </p:nvPr>
        </p:nvSpPr>
        <p:spPr>
          <a:xfrm>
            <a:off x="333821" y="1609782"/>
            <a:ext cx="7857679" cy="4723856"/>
          </a:xfrm>
          <a:prstGeom prst="rect">
            <a:avLst/>
          </a:prstGeom>
        </p:spPr>
        <p:txBody>
          <a:bodyPr/>
          <a:lstStyle/>
          <a:p>
            <a:pPr/>
            <a:r>
              <a:t>ORDER = 4, MAX = 3</a:t>
            </a:r>
          </a:p>
          <a:p>
            <a:pPr/>
            <a:r>
              <a:t>Insert E, R, W</a:t>
            </a:r>
          </a:p>
          <a:p>
            <a:pPr/>
          </a:p>
          <a:p>
            <a:pPr/>
          </a:p>
          <a:p>
            <a:pPr/>
            <a:r>
              <a:t>Insert I =&gt; OVF</a:t>
            </a:r>
          </a:p>
          <a:p>
            <a:pPr/>
          </a:p>
        </p:txBody>
      </p:sp>
      <p:sp>
        <p:nvSpPr>
          <p:cNvPr id="163" name=". E . R . W ."/>
          <p:cNvSpPr/>
          <p:nvPr/>
        </p:nvSpPr>
        <p:spPr>
          <a:xfrm>
            <a:off x="3158529" y="2439743"/>
            <a:ext cx="1457822" cy="884242"/>
          </a:xfrm>
          <a:prstGeom prst="rect">
            <a:avLst/>
          </a:prstGeom>
          <a:solidFill>
            <a:srgbClr val="F3F3E7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/>
            <a:r>
              <a:t>. E . R . W .</a:t>
            </a:r>
          </a:p>
        </p:txBody>
      </p:sp>
      <p:sp>
        <p:nvSpPr>
          <p:cNvPr id="164" name=". E . I . - ."/>
          <p:cNvSpPr/>
          <p:nvPr/>
        </p:nvSpPr>
        <p:spPr>
          <a:xfrm>
            <a:off x="1842789" y="5589935"/>
            <a:ext cx="1270001" cy="619473"/>
          </a:xfrm>
          <a:prstGeom prst="rect">
            <a:avLst/>
          </a:prstGeom>
          <a:solidFill>
            <a:srgbClr val="F3F3E7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/>
            <a:r>
              <a:t>. E . </a:t>
            </a:r>
            <a:r>
              <a:rPr b="1"/>
              <a:t>I</a:t>
            </a:r>
            <a:r>
              <a:t> . - .</a:t>
            </a:r>
          </a:p>
        </p:txBody>
      </p:sp>
      <p:sp>
        <p:nvSpPr>
          <p:cNvPr id="165" name=". R . W . - ."/>
          <p:cNvSpPr/>
          <p:nvPr/>
        </p:nvSpPr>
        <p:spPr>
          <a:xfrm>
            <a:off x="4530278" y="5589935"/>
            <a:ext cx="1270001" cy="619473"/>
          </a:xfrm>
          <a:prstGeom prst="rect">
            <a:avLst/>
          </a:prstGeom>
          <a:solidFill>
            <a:srgbClr val="F3F3E7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/>
            <a:r>
              <a:t>. R . W . - .</a:t>
            </a:r>
          </a:p>
        </p:txBody>
      </p:sp>
      <p:sp>
        <p:nvSpPr>
          <p:cNvPr id="166" name=". R . - . - ."/>
          <p:cNvSpPr/>
          <p:nvPr/>
        </p:nvSpPr>
        <p:spPr>
          <a:xfrm>
            <a:off x="3147665" y="4280841"/>
            <a:ext cx="1270001" cy="619473"/>
          </a:xfrm>
          <a:prstGeom prst="rect">
            <a:avLst/>
          </a:prstGeom>
          <a:solidFill>
            <a:srgbClr val="F3F3E7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/>
            <a:r>
              <a:t>. R . - . - .</a:t>
            </a:r>
          </a:p>
        </p:txBody>
      </p:sp>
      <p:sp>
        <p:nvSpPr>
          <p:cNvPr id="167" name="Line"/>
          <p:cNvSpPr/>
          <p:nvPr/>
        </p:nvSpPr>
        <p:spPr>
          <a:xfrm flipV="1">
            <a:off x="2466181" y="4740829"/>
            <a:ext cx="819241" cy="819241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68" name="Line"/>
          <p:cNvSpPr/>
          <p:nvPr/>
        </p:nvSpPr>
        <p:spPr>
          <a:xfrm flipH="1" flipV="1">
            <a:off x="3576439" y="4735127"/>
            <a:ext cx="1470799" cy="830646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69" name="n"/>
          <p:cNvSpPr txBox="1"/>
          <p:nvPr/>
        </p:nvSpPr>
        <p:spPr>
          <a:xfrm>
            <a:off x="4729406" y="3184788"/>
            <a:ext cx="231276" cy="350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n</a:t>
            </a:r>
          </a:p>
        </p:txBody>
      </p:sp>
      <p:sp>
        <p:nvSpPr>
          <p:cNvPr id="170" name="n"/>
          <p:cNvSpPr txBox="1"/>
          <p:nvPr/>
        </p:nvSpPr>
        <p:spPr>
          <a:xfrm>
            <a:off x="3218106" y="5844470"/>
            <a:ext cx="231276" cy="350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n</a:t>
            </a:r>
          </a:p>
        </p:txBody>
      </p:sp>
      <p:sp>
        <p:nvSpPr>
          <p:cNvPr id="171" name="r"/>
          <p:cNvSpPr txBox="1"/>
          <p:nvPr/>
        </p:nvSpPr>
        <p:spPr>
          <a:xfrm>
            <a:off x="5885106" y="5942680"/>
            <a:ext cx="180265" cy="350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r</a:t>
            </a:r>
          </a:p>
        </p:txBody>
      </p:sp>
      <p:sp>
        <p:nvSpPr>
          <p:cNvPr id="172" name="p"/>
          <p:cNvSpPr txBox="1"/>
          <p:nvPr/>
        </p:nvSpPr>
        <p:spPr>
          <a:xfrm>
            <a:off x="4602406" y="4574470"/>
            <a:ext cx="231276" cy="350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p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plit Method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Split Method</a:t>
            </a:r>
          </a:p>
        </p:txBody>
      </p:sp>
      <p:sp>
        <p:nvSpPr>
          <p:cNvPr id="175" name="Leaf Node Split:…"/>
          <p:cNvSpPr txBox="1"/>
          <p:nvPr>
            <p:ph type="body" idx="1"/>
          </p:nvPr>
        </p:nvSpPr>
        <p:spPr>
          <a:xfrm>
            <a:off x="953913" y="1609782"/>
            <a:ext cx="7236174" cy="4525965"/>
          </a:xfrm>
          <a:prstGeom prst="rect">
            <a:avLst/>
          </a:prstGeom>
        </p:spPr>
        <p:txBody>
          <a:bodyPr/>
          <a:lstStyle/>
          <a:p>
            <a:pPr/>
            <a:r>
              <a:rPr b="1"/>
              <a:t>Leaf Node Split</a:t>
            </a:r>
            <a:r>
              <a:t>:</a:t>
            </a:r>
          </a:p>
          <a:p>
            <a:pPr marL="228600" indent="-228600">
              <a:buSzPct val="100000"/>
              <a:buChar char="•"/>
            </a:pPr>
            <a:r>
              <a:t> Node </a:t>
            </a:r>
            <a:r>
              <a:rPr b="1"/>
              <a:t>n</a:t>
            </a:r>
            <a:r>
              <a:t>, right sibling node </a:t>
            </a:r>
            <a:r>
              <a:rPr b="1"/>
              <a:t>r</a:t>
            </a:r>
            <a:r>
              <a:t>, parent node </a:t>
            </a:r>
            <a:r>
              <a:rPr b="1"/>
              <a:t>p</a:t>
            </a:r>
          </a:p>
          <a:p>
            <a:pPr marL="228600" indent="-228600">
              <a:buSzPct val="100000"/>
              <a:buChar char="•"/>
            </a:pPr>
            <a:r>
              <a:t> Node </a:t>
            </a:r>
            <a:r>
              <a:rPr b="1"/>
              <a:t>n</a:t>
            </a:r>
            <a:r>
              <a:t> overflows =&gt; allocated node </a:t>
            </a:r>
            <a:r>
              <a:rPr b="1"/>
              <a:t>r</a:t>
            </a:r>
            <a:endParaRPr b="1"/>
          </a:p>
          <a:p>
            <a:pPr marL="228600" indent="-228600">
              <a:buSzPct val="100000"/>
              <a:buChar char="•"/>
            </a:pPr>
            <a:r>
              <a:rPr b="1"/>
              <a:t> </a:t>
            </a:r>
            <a:r>
              <a:t>Redistribute larger half of keys to </a:t>
            </a:r>
            <a:r>
              <a:rPr b="1"/>
              <a:t>r</a:t>
            </a:r>
            <a:endParaRPr b="1"/>
          </a:p>
          <a:p>
            <a:pPr lvl="3" marL="228600" indent="-228600">
              <a:buSzPct val="100000"/>
              <a:buChar char="•"/>
            </a:pPr>
            <a:r>
              <a:rPr b="1"/>
              <a:t> </a:t>
            </a:r>
            <a:r>
              <a:t>ceil (MAX/2) = 2</a:t>
            </a:r>
          </a:p>
          <a:p>
            <a:pPr lvl="3" marL="228600" indent="-228600">
              <a:buSzPct val="100000"/>
              <a:buChar char="•"/>
            </a:pPr>
            <a:r>
              <a:t> Insert the new key (</a:t>
            </a:r>
            <a:r>
              <a:rPr b="1"/>
              <a:t>I</a:t>
            </a:r>
            <a:r>
              <a:t>)</a:t>
            </a:r>
          </a:p>
          <a:p>
            <a:pPr marL="228600" indent="-228600">
              <a:buSzPct val="100000"/>
              <a:buChar char="•"/>
            </a:pPr>
            <a:r>
              <a:t>The divider key </a:t>
            </a:r>
            <a:r>
              <a:rPr b="1"/>
              <a:t>dk</a:t>
            </a:r>
            <a:r>
              <a:t> = smallest key in </a:t>
            </a:r>
            <a:r>
              <a:rPr b="1"/>
              <a:t>r</a:t>
            </a:r>
            <a:endParaRPr b="1"/>
          </a:p>
          <a:p>
            <a:pPr marL="228600" indent="-228600">
              <a:buSzPct val="100000"/>
              <a:buChar char="•"/>
            </a:pPr>
            <a:r>
              <a:rPr b="1">
                <a:solidFill>
                  <a:srgbClr val="0433FF"/>
                </a:solidFill>
              </a:rPr>
              <a:t>Copy</a:t>
            </a:r>
            <a:r>
              <a:t> </a:t>
            </a:r>
            <a:r>
              <a:rPr b="1"/>
              <a:t>dk</a:t>
            </a:r>
            <a:r>
              <a:t> into the parent node </a:t>
            </a:r>
            <a:r>
              <a:rPr b="1"/>
              <a:t>p</a:t>
            </a:r>
          </a:p>
          <a:p>
            <a:pPr marL="228600" indent="-228600">
              <a:buSzPct val="100000"/>
              <a:buChar char="•"/>
            </a:pPr>
            <a:r>
              <a:t>If there is no parent, allocate a new root node </a:t>
            </a:r>
            <a:r>
              <a:rPr b="1"/>
              <a:t>p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Insert the following keys: ERWIN SCHRODINGER"/>
          <p:cNvSpPr txBox="1"/>
          <p:nvPr>
            <p:ph type="title"/>
          </p:nvPr>
        </p:nvSpPr>
        <p:spPr>
          <a:xfrm>
            <a:off x="577843" y="279616"/>
            <a:ext cx="8534401" cy="1020765"/>
          </a:xfrm>
          <a:prstGeom prst="rect">
            <a:avLst/>
          </a:prstGeom>
        </p:spPr>
        <p:txBody>
          <a:bodyPr/>
          <a:lstStyle>
            <a:lvl1pPr>
              <a:spcBef>
                <a:spcPts val="1200"/>
              </a:spcBef>
              <a:defRPr sz="2700"/>
            </a:lvl1pPr>
          </a:lstStyle>
          <a:p>
            <a:pPr/>
            <a:r>
              <a:t>Insert the following keys: ERWIN SCHRODINGER</a:t>
            </a:r>
          </a:p>
        </p:txBody>
      </p:sp>
      <p:sp>
        <p:nvSpPr>
          <p:cNvPr id="178" name="ORDER = 4, MAX = 3…"/>
          <p:cNvSpPr txBox="1"/>
          <p:nvPr>
            <p:ph type="body" idx="1"/>
          </p:nvPr>
        </p:nvSpPr>
        <p:spPr>
          <a:xfrm>
            <a:off x="333821" y="1609782"/>
            <a:ext cx="7857679" cy="4723856"/>
          </a:xfrm>
          <a:prstGeom prst="rect">
            <a:avLst/>
          </a:prstGeom>
        </p:spPr>
        <p:txBody>
          <a:bodyPr/>
          <a:lstStyle/>
          <a:p>
            <a:pPr/>
            <a:r>
              <a:t>ORDER = 4, MAX = 3</a:t>
            </a:r>
          </a:p>
          <a:p>
            <a:pPr/>
            <a:r>
              <a:t>Insert E, R, W</a:t>
            </a:r>
          </a:p>
          <a:p>
            <a:pPr/>
          </a:p>
          <a:p>
            <a:pPr/>
          </a:p>
          <a:p>
            <a:pPr/>
            <a:r>
              <a:t>Insert I, N</a:t>
            </a:r>
          </a:p>
          <a:p>
            <a:pPr/>
          </a:p>
        </p:txBody>
      </p:sp>
      <p:sp>
        <p:nvSpPr>
          <p:cNvPr id="179" name=". E . R . W ."/>
          <p:cNvSpPr/>
          <p:nvPr/>
        </p:nvSpPr>
        <p:spPr>
          <a:xfrm>
            <a:off x="3158529" y="2439743"/>
            <a:ext cx="1457822" cy="884242"/>
          </a:xfrm>
          <a:prstGeom prst="rect">
            <a:avLst/>
          </a:prstGeom>
          <a:solidFill>
            <a:srgbClr val="F3F3E7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/>
            <a:r>
              <a:t>. E . R . W .</a:t>
            </a:r>
          </a:p>
        </p:txBody>
      </p:sp>
      <p:sp>
        <p:nvSpPr>
          <p:cNvPr id="180" name=". E . I . N ."/>
          <p:cNvSpPr/>
          <p:nvPr/>
        </p:nvSpPr>
        <p:spPr>
          <a:xfrm>
            <a:off x="1753889" y="5589935"/>
            <a:ext cx="1270001" cy="619473"/>
          </a:xfrm>
          <a:prstGeom prst="rect">
            <a:avLst/>
          </a:prstGeom>
          <a:solidFill>
            <a:srgbClr val="F3F3E7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/>
            <a:r>
              <a:t>. E . I . </a:t>
            </a:r>
            <a:r>
              <a:rPr b="1"/>
              <a:t>N</a:t>
            </a:r>
            <a:r>
              <a:t> .</a:t>
            </a:r>
          </a:p>
        </p:txBody>
      </p:sp>
      <p:sp>
        <p:nvSpPr>
          <p:cNvPr id="181" name=". R . W . - ."/>
          <p:cNvSpPr/>
          <p:nvPr/>
        </p:nvSpPr>
        <p:spPr>
          <a:xfrm>
            <a:off x="4530278" y="5589935"/>
            <a:ext cx="1270001" cy="619473"/>
          </a:xfrm>
          <a:prstGeom prst="rect">
            <a:avLst/>
          </a:prstGeom>
          <a:solidFill>
            <a:srgbClr val="F3F3E7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/>
            <a:r>
              <a:t>. R . W . - .</a:t>
            </a:r>
          </a:p>
        </p:txBody>
      </p:sp>
      <p:sp>
        <p:nvSpPr>
          <p:cNvPr id="182" name=". R . - . - ."/>
          <p:cNvSpPr/>
          <p:nvPr/>
        </p:nvSpPr>
        <p:spPr>
          <a:xfrm>
            <a:off x="3147665" y="4280841"/>
            <a:ext cx="1270001" cy="619473"/>
          </a:xfrm>
          <a:prstGeom prst="rect">
            <a:avLst/>
          </a:prstGeom>
          <a:solidFill>
            <a:srgbClr val="F3F3E7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/>
            <a:r>
              <a:t>. R . - . - .</a:t>
            </a:r>
          </a:p>
        </p:txBody>
      </p:sp>
      <p:sp>
        <p:nvSpPr>
          <p:cNvPr id="183" name="Line"/>
          <p:cNvSpPr/>
          <p:nvPr/>
        </p:nvSpPr>
        <p:spPr>
          <a:xfrm flipV="1">
            <a:off x="2466181" y="4740829"/>
            <a:ext cx="819241" cy="819242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84" name="Line"/>
          <p:cNvSpPr/>
          <p:nvPr/>
        </p:nvSpPr>
        <p:spPr>
          <a:xfrm flipH="1" flipV="1">
            <a:off x="3576439" y="4735127"/>
            <a:ext cx="1470799" cy="830646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85" name="n"/>
          <p:cNvSpPr txBox="1"/>
          <p:nvPr/>
        </p:nvSpPr>
        <p:spPr>
          <a:xfrm>
            <a:off x="4729406" y="3184788"/>
            <a:ext cx="231276" cy="350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n</a:t>
            </a:r>
          </a:p>
        </p:txBody>
      </p:sp>
      <p:sp>
        <p:nvSpPr>
          <p:cNvPr id="186" name="n"/>
          <p:cNvSpPr txBox="1"/>
          <p:nvPr/>
        </p:nvSpPr>
        <p:spPr>
          <a:xfrm>
            <a:off x="3218106" y="5844470"/>
            <a:ext cx="231276" cy="350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n</a:t>
            </a:r>
          </a:p>
        </p:txBody>
      </p:sp>
      <p:sp>
        <p:nvSpPr>
          <p:cNvPr id="187" name="r"/>
          <p:cNvSpPr txBox="1"/>
          <p:nvPr/>
        </p:nvSpPr>
        <p:spPr>
          <a:xfrm>
            <a:off x="5885106" y="5942680"/>
            <a:ext cx="180265" cy="350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r</a:t>
            </a:r>
          </a:p>
        </p:txBody>
      </p:sp>
      <p:sp>
        <p:nvSpPr>
          <p:cNvPr id="188" name="p"/>
          <p:cNvSpPr txBox="1"/>
          <p:nvPr/>
        </p:nvSpPr>
        <p:spPr>
          <a:xfrm>
            <a:off x="4602406" y="4574470"/>
            <a:ext cx="231276" cy="350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p</a:t>
            </a:r>
          </a:p>
        </p:txBody>
      </p:sp>
      <p:sp>
        <p:nvSpPr>
          <p:cNvPr id="189" name="Line"/>
          <p:cNvSpPr/>
          <p:nvPr/>
        </p:nvSpPr>
        <p:spPr>
          <a:xfrm>
            <a:off x="2981383" y="5706760"/>
            <a:ext cx="1602565" cy="1"/>
          </a:xfrm>
          <a:prstGeom prst="line">
            <a:avLst/>
          </a:prstGeom>
          <a:ln w="25400">
            <a:solidFill>
              <a:schemeClr val="accent1"/>
            </a:solidFill>
            <a:tailEnd type="triangle"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Insert the following keys: ERWIN SCHRODINGER"/>
          <p:cNvSpPr txBox="1"/>
          <p:nvPr>
            <p:ph type="title"/>
          </p:nvPr>
        </p:nvSpPr>
        <p:spPr>
          <a:xfrm>
            <a:off x="577843" y="279616"/>
            <a:ext cx="8534401" cy="1020765"/>
          </a:xfrm>
          <a:prstGeom prst="rect">
            <a:avLst/>
          </a:prstGeom>
        </p:spPr>
        <p:txBody>
          <a:bodyPr/>
          <a:lstStyle>
            <a:lvl1pPr>
              <a:spcBef>
                <a:spcPts val="1200"/>
              </a:spcBef>
              <a:defRPr sz="2700"/>
            </a:lvl1pPr>
          </a:lstStyle>
          <a:p>
            <a:pPr/>
            <a:r>
              <a:t>Insert the following keys: ERWIN SCHRODINGER</a:t>
            </a:r>
          </a:p>
        </p:txBody>
      </p:sp>
      <p:sp>
        <p:nvSpPr>
          <p:cNvPr id="192" name="ORDER = 4, MAX = 3…"/>
          <p:cNvSpPr txBox="1"/>
          <p:nvPr>
            <p:ph type="body" idx="1"/>
          </p:nvPr>
        </p:nvSpPr>
        <p:spPr>
          <a:xfrm>
            <a:off x="382999" y="1589525"/>
            <a:ext cx="7857679" cy="4723857"/>
          </a:xfrm>
          <a:prstGeom prst="rect">
            <a:avLst/>
          </a:prstGeom>
        </p:spPr>
        <p:txBody>
          <a:bodyPr/>
          <a:lstStyle/>
          <a:p>
            <a:pPr/>
            <a:r>
              <a:t>ORDER = 4, MAX = 3</a:t>
            </a:r>
          </a:p>
          <a:p>
            <a:pPr/>
            <a:r>
              <a:t>Insert E, R, W</a:t>
            </a:r>
          </a:p>
          <a:p>
            <a:pPr/>
          </a:p>
          <a:p>
            <a:pPr/>
          </a:p>
          <a:p>
            <a:pPr/>
            <a:r>
              <a:t>Insert I, N, S</a:t>
            </a:r>
          </a:p>
          <a:p>
            <a:pPr/>
          </a:p>
        </p:txBody>
      </p:sp>
      <p:sp>
        <p:nvSpPr>
          <p:cNvPr id="193" name=". E . R . W ."/>
          <p:cNvSpPr/>
          <p:nvPr/>
        </p:nvSpPr>
        <p:spPr>
          <a:xfrm>
            <a:off x="3158529" y="2439743"/>
            <a:ext cx="1457822" cy="884242"/>
          </a:xfrm>
          <a:prstGeom prst="rect">
            <a:avLst/>
          </a:prstGeom>
          <a:solidFill>
            <a:srgbClr val="F3F3E7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/>
            <a:r>
              <a:t>. E . R . W .</a:t>
            </a:r>
          </a:p>
        </p:txBody>
      </p:sp>
      <p:sp>
        <p:nvSpPr>
          <p:cNvPr id="194" name=". E . I . N ."/>
          <p:cNvSpPr/>
          <p:nvPr/>
        </p:nvSpPr>
        <p:spPr>
          <a:xfrm>
            <a:off x="1753889" y="5589935"/>
            <a:ext cx="1270001" cy="619473"/>
          </a:xfrm>
          <a:prstGeom prst="rect">
            <a:avLst/>
          </a:prstGeom>
          <a:solidFill>
            <a:srgbClr val="F3F3E7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/>
            <a:r>
              <a:t>. E . I . N .</a:t>
            </a:r>
          </a:p>
        </p:txBody>
      </p:sp>
      <p:sp>
        <p:nvSpPr>
          <p:cNvPr id="195" name=". R . S . W ."/>
          <p:cNvSpPr/>
          <p:nvPr/>
        </p:nvSpPr>
        <p:spPr>
          <a:xfrm>
            <a:off x="4444057" y="5589935"/>
            <a:ext cx="1368922" cy="619473"/>
          </a:xfrm>
          <a:prstGeom prst="rect">
            <a:avLst/>
          </a:prstGeom>
          <a:solidFill>
            <a:srgbClr val="F3F3E7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/>
            <a:r>
              <a:t>. R . </a:t>
            </a:r>
            <a:r>
              <a:rPr b="1"/>
              <a:t>S</a:t>
            </a:r>
            <a:r>
              <a:t> . W .</a:t>
            </a:r>
          </a:p>
        </p:txBody>
      </p:sp>
      <p:sp>
        <p:nvSpPr>
          <p:cNvPr id="196" name=". R . - . - ."/>
          <p:cNvSpPr/>
          <p:nvPr/>
        </p:nvSpPr>
        <p:spPr>
          <a:xfrm>
            <a:off x="3147665" y="4280841"/>
            <a:ext cx="1270001" cy="619473"/>
          </a:xfrm>
          <a:prstGeom prst="rect">
            <a:avLst/>
          </a:prstGeom>
          <a:solidFill>
            <a:srgbClr val="F3F3E7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/>
            <a:r>
              <a:t>. R . - . - .</a:t>
            </a:r>
          </a:p>
        </p:txBody>
      </p:sp>
      <p:sp>
        <p:nvSpPr>
          <p:cNvPr id="197" name="Line"/>
          <p:cNvSpPr/>
          <p:nvPr/>
        </p:nvSpPr>
        <p:spPr>
          <a:xfrm flipV="1">
            <a:off x="2466181" y="4740829"/>
            <a:ext cx="819241" cy="819242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98" name="Line"/>
          <p:cNvSpPr/>
          <p:nvPr/>
        </p:nvSpPr>
        <p:spPr>
          <a:xfrm flipH="1" flipV="1">
            <a:off x="3576439" y="4735127"/>
            <a:ext cx="1470799" cy="830646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99" name="n"/>
          <p:cNvSpPr txBox="1"/>
          <p:nvPr/>
        </p:nvSpPr>
        <p:spPr>
          <a:xfrm>
            <a:off x="4729406" y="3019688"/>
            <a:ext cx="231276" cy="350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n</a:t>
            </a:r>
          </a:p>
        </p:txBody>
      </p:sp>
      <p:sp>
        <p:nvSpPr>
          <p:cNvPr id="200" name="n"/>
          <p:cNvSpPr txBox="1"/>
          <p:nvPr/>
        </p:nvSpPr>
        <p:spPr>
          <a:xfrm>
            <a:off x="5885106" y="5942680"/>
            <a:ext cx="231276" cy="350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n</a:t>
            </a:r>
          </a:p>
        </p:txBody>
      </p:sp>
      <p:sp>
        <p:nvSpPr>
          <p:cNvPr id="201" name="p"/>
          <p:cNvSpPr txBox="1"/>
          <p:nvPr/>
        </p:nvSpPr>
        <p:spPr>
          <a:xfrm>
            <a:off x="4602406" y="4574470"/>
            <a:ext cx="231276" cy="350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p</a:t>
            </a:r>
          </a:p>
        </p:txBody>
      </p:sp>
      <p:sp>
        <p:nvSpPr>
          <p:cNvPr id="202" name="Line"/>
          <p:cNvSpPr/>
          <p:nvPr/>
        </p:nvSpPr>
        <p:spPr>
          <a:xfrm>
            <a:off x="3085504" y="5730725"/>
            <a:ext cx="1394322" cy="1"/>
          </a:xfrm>
          <a:prstGeom prst="line">
            <a:avLst/>
          </a:prstGeom>
          <a:ln w="25400">
            <a:solidFill>
              <a:schemeClr val="accent1"/>
            </a:solidFill>
            <a:tailEnd type="triangle"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Insert the following keys: ERWIN SCHRODINGER"/>
          <p:cNvSpPr txBox="1"/>
          <p:nvPr>
            <p:ph type="title"/>
          </p:nvPr>
        </p:nvSpPr>
        <p:spPr>
          <a:xfrm>
            <a:off x="577843" y="279616"/>
            <a:ext cx="8534401" cy="1020765"/>
          </a:xfrm>
          <a:prstGeom prst="rect">
            <a:avLst/>
          </a:prstGeom>
        </p:spPr>
        <p:txBody>
          <a:bodyPr/>
          <a:lstStyle>
            <a:lvl1pPr>
              <a:spcBef>
                <a:spcPts val="1200"/>
              </a:spcBef>
              <a:defRPr sz="2700"/>
            </a:lvl1pPr>
          </a:lstStyle>
          <a:p>
            <a:pPr/>
            <a:r>
              <a:t>Insert the following keys: ERWIN SCHRODINGER</a:t>
            </a:r>
          </a:p>
        </p:txBody>
      </p:sp>
      <p:sp>
        <p:nvSpPr>
          <p:cNvPr id="205" name="ORDER = 4, MAX = 3…"/>
          <p:cNvSpPr txBox="1"/>
          <p:nvPr>
            <p:ph type="body" idx="1"/>
          </p:nvPr>
        </p:nvSpPr>
        <p:spPr>
          <a:xfrm>
            <a:off x="382999" y="1589525"/>
            <a:ext cx="7857679" cy="4723857"/>
          </a:xfrm>
          <a:prstGeom prst="rect">
            <a:avLst/>
          </a:prstGeom>
        </p:spPr>
        <p:txBody>
          <a:bodyPr/>
          <a:lstStyle/>
          <a:p>
            <a:pPr/>
            <a:r>
              <a:t>ORDER = 4, MAX = 3</a:t>
            </a:r>
          </a:p>
          <a:p>
            <a:pPr/>
            <a:r>
              <a:t>Insert E, R, W</a:t>
            </a:r>
          </a:p>
          <a:p>
            <a:pPr/>
            <a:r>
              <a:t>Insert I, N, S</a:t>
            </a:r>
          </a:p>
          <a:p>
            <a:pPr/>
            <a:r>
              <a:t>Insert C =&gt; OVF</a:t>
            </a:r>
          </a:p>
          <a:p>
            <a:pPr/>
          </a:p>
        </p:txBody>
      </p:sp>
      <p:sp>
        <p:nvSpPr>
          <p:cNvPr id="206" name=". E . I . N ."/>
          <p:cNvSpPr/>
          <p:nvPr/>
        </p:nvSpPr>
        <p:spPr>
          <a:xfrm>
            <a:off x="1753889" y="5589935"/>
            <a:ext cx="1270001" cy="619473"/>
          </a:xfrm>
          <a:prstGeom prst="rect">
            <a:avLst/>
          </a:prstGeom>
          <a:solidFill>
            <a:srgbClr val="F3F3E7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/>
            <a:r>
              <a:t>. E . I . N .</a:t>
            </a:r>
          </a:p>
        </p:txBody>
      </p:sp>
      <p:sp>
        <p:nvSpPr>
          <p:cNvPr id="207" name=". R . S . W ."/>
          <p:cNvSpPr/>
          <p:nvPr/>
        </p:nvSpPr>
        <p:spPr>
          <a:xfrm>
            <a:off x="4444057" y="5589935"/>
            <a:ext cx="1368922" cy="619473"/>
          </a:xfrm>
          <a:prstGeom prst="rect">
            <a:avLst/>
          </a:prstGeom>
          <a:solidFill>
            <a:srgbClr val="F3F3E7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/>
            <a:r>
              <a:t>. R . </a:t>
            </a:r>
            <a:r>
              <a:rPr b="1"/>
              <a:t>S</a:t>
            </a:r>
            <a:r>
              <a:t> . W .</a:t>
            </a:r>
          </a:p>
        </p:txBody>
      </p:sp>
      <p:sp>
        <p:nvSpPr>
          <p:cNvPr id="208" name=". R . - . - ."/>
          <p:cNvSpPr/>
          <p:nvPr/>
        </p:nvSpPr>
        <p:spPr>
          <a:xfrm>
            <a:off x="3147665" y="4280841"/>
            <a:ext cx="1270001" cy="619473"/>
          </a:xfrm>
          <a:prstGeom prst="rect">
            <a:avLst/>
          </a:prstGeom>
          <a:solidFill>
            <a:srgbClr val="F3F3E7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/>
            <a:r>
              <a:t>. R . - . - .</a:t>
            </a:r>
          </a:p>
        </p:txBody>
      </p:sp>
      <p:sp>
        <p:nvSpPr>
          <p:cNvPr id="209" name="Line"/>
          <p:cNvSpPr/>
          <p:nvPr/>
        </p:nvSpPr>
        <p:spPr>
          <a:xfrm flipV="1">
            <a:off x="2466181" y="4740829"/>
            <a:ext cx="819241" cy="819242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10" name="Line"/>
          <p:cNvSpPr/>
          <p:nvPr/>
        </p:nvSpPr>
        <p:spPr>
          <a:xfrm flipH="1" flipV="1">
            <a:off x="3576439" y="4735127"/>
            <a:ext cx="1470799" cy="830646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11" name="n"/>
          <p:cNvSpPr txBox="1"/>
          <p:nvPr/>
        </p:nvSpPr>
        <p:spPr>
          <a:xfrm>
            <a:off x="3218106" y="5844470"/>
            <a:ext cx="231276" cy="350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n</a:t>
            </a:r>
          </a:p>
        </p:txBody>
      </p:sp>
      <p:sp>
        <p:nvSpPr>
          <p:cNvPr id="212" name="p"/>
          <p:cNvSpPr txBox="1"/>
          <p:nvPr/>
        </p:nvSpPr>
        <p:spPr>
          <a:xfrm>
            <a:off x="4602406" y="4574470"/>
            <a:ext cx="231276" cy="350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p</a:t>
            </a:r>
          </a:p>
        </p:txBody>
      </p:sp>
      <p:sp>
        <p:nvSpPr>
          <p:cNvPr id="213" name="Rectangle"/>
          <p:cNvSpPr/>
          <p:nvPr/>
        </p:nvSpPr>
        <p:spPr>
          <a:xfrm>
            <a:off x="3810760" y="5684490"/>
            <a:ext cx="205876" cy="430362"/>
          </a:xfrm>
          <a:prstGeom prst="rect">
            <a:avLst/>
          </a:prstGeom>
          <a:solidFill>
            <a:srgbClr val="F3F3E7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Insert the following keys: ERWIN SCHRODINGER"/>
          <p:cNvSpPr txBox="1"/>
          <p:nvPr>
            <p:ph type="title"/>
          </p:nvPr>
        </p:nvSpPr>
        <p:spPr>
          <a:xfrm>
            <a:off x="577843" y="279616"/>
            <a:ext cx="8534401" cy="1020765"/>
          </a:xfrm>
          <a:prstGeom prst="rect">
            <a:avLst/>
          </a:prstGeom>
        </p:spPr>
        <p:txBody>
          <a:bodyPr/>
          <a:lstStyle>
            <a:lvl1pPr>
              <a:spcBef>
                <a:spcPts val="1200"/>
              </a:spcBef>
              <a:defRPr sz="2700"/>
            </a:lvl1pPr>
          </a:lstStyle>
          <a:p>
            <a:pPr/>
            <a:r>
              <a:t>Insert the following keys: ERWIN SCHRODINGER</a:t>
            </a:r>
          </a:p>
        </p:txBody>
      </p:sp>
      <p:sp>
        <p:nvSpPr>
          <p:cNvPr id="216" name="ORDER = 4, MAX = 3…"/>
          <p:cNvSpPr txBox="1"/>
          <p:nvPr>
            <p:ph type="body" idx="1"/>
          </p:nvPr>
        </p:nvSpPr>
        <p:spPr>
          <a:xfrm>
            <a:off x="382999" y="1539826"/>
            <a:ext cx="7857679" cy="4723857"/>
          </a:xfrm>
          <a:prstGeom prst="rect">
            <a:avLst/>
          </a:prstGeom>
        </p:spPr>
        <p:txBody>
          <a:bodyPr/>
          <a:lstStyle/>
          <a:p>
            <a:pPr/>
            <a:r>
              <a:t>ORDER = 4, MAX = 3</a:t>
            </a:r>
          </a:p>
          <a:p>
            <a:pPr/>
            <a:r>
              <a:t>Insert E, R, W</a:t>
            </a:r>
          </a:p>
          <a:p>
            <a:pPr/>
            <a:r>
              <a:t>Insert I, N, S</a:t>
            </a:r>
          </a:p>
          <a:p>
            <a:pPr/>
            <a:r>
              <a:t>Insert C =&gt; OVF</a:t>
            </a:r>
          </a:p>
          <a:p>
            <a:pPr/>
          </a:p>
        </p:txBody>
      </p:sp>
      <p:sp>
        <p:nvSpPr>
          <p:cNvPr id="217" name=". C . E . - ."/>
          <p:cNvSpPr/>
          <p:nvPr/>
        </p:nvSpPr>
        <p:spPr>
          <a:xfrm>
            <a:off x="965200" y="5598947"/>
            <a:ext cx="1270001" cy="619473"/>
          </a:xfrm>
          <a:prstGeom prst="rect">
            <a:avLst/>
          </a:prstGeom>
          <a:solidFill>
            <a:srgbClr val="F3F3E7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/>
            <a:r>
              <a:t>. </a:t>
            </a:r>
            <a:r>
              <a:rPr b="1"/>
              <a:t>C</a:t>
            </a:r>
            <a:r>
              <a:t> . E . - .</a:t>
            </a:r>
          </a:p>
        </p:txBody>
      </p:sp>
      <p:sp>
        <p:nvSpPr>
          <p:cNvPr id="218" name=". R . S . W ."/>
          <p:cNvSpPr/>
          <p:nvPr/>
        </p:nvSpPr>
        <p:spPr>
          <a:xfrm>
            <a:off x="4703777" y="5598947"/>
            <a:ext cx="1368922" cy="619473"/>
          </a:xfrm>
          <a:prstGeom prst="rect">
            <a:avLst/>
          </a:prstGeom>
          <a:solidFill>
            <a:srgbClr val="F3F3E7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/>
            <a:r>
              <a:t>. R . S . W .</a:t>
            </a:r>
          </a:p>
        </p:txBody>
      </p:sp>
      <p:sp>
        <p:nvSpPr>
          <p:cNvPr id="219" name=". R . - . - ."/>
          <p:cNvSpPr/>
          <p:nvPr/>
        </p:nvSpPr>
        <p:spPr>
          <a:xfrm>
            <a:off x="3147665" y="4280841"/>
            <a:ext cx="1270001" cy="619473"/>
          </a:xfrm>
          <a:prstGeom prst="rect">
            <a:avLst/>
          </a:prstGeom>
          <a:solidFill>
            <a:srgbClr val="F3F3E7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/>
            <a:r>
              <a:t>. R . - . - .</a:t>
            </a:r>
          </a:p>
        </p:txBody>
      </p:sp>
      <p:sp>
        <p:nvSpPr>
          <p:cNvPr id="220" name="Line"/>
          <p:cNvSpPr/>
          <p:nvPr/>
        </p:nvSpPr>
        <p:spPr>
          <a:xfrm flipV="1">
            <a:off x="1498544" y="4740829"/>
            <a:ext cx="1786878" cy="819242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21" name="Line"/>
          <p:cNvSpPr/>
          <p:nvPr/>
        </p:nvSpPr>
        <p:spPr>
          <a:xfrm flipH="1" flipV="1">
            <a:off x="3576439" y="4735127"/>
            <a:ext cx="1470799" cy="830646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22" name="n"/>
          <p:cNvSpPr txBox="1"/>
          <p:nvPr/>
        </p:nvSpPr>
        <p:spPr>
          <a:xfrm>
            <a:off x="2276345" y="5910459"/>
            <a:ext cx="231276" cy="350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n</a:t>
            </a:r>
          </a:p>
        </p:txBody>
      </p:sp>
      <p:sp>
        <p:nvSpPr>
          <p:cNvPr id="223" name="p"/>
          <p:cNvSpPr txBox="1"/>
          <p:nvPr/>
        </p:nvSpPr>
        <p:spPr>
          <a:xfrm>
            <a:off x="4602406" y="4574470"/>
            <a:ext cx="231276" cy="350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p</a:t>
            </a:r>
          </a:p>
        </p:txBody>
      </p:sp>
      <p:sp>
        <p:nvSpPr>
          <p:cNvPr id="224" name=". I . N . - ."/>
          <p:cNvSpPr/>
          <p:nvPr/>
        </p:nvSpPr>
        <p:spPr>
          <a:xfrm>
            <a:off x="2877800" y="5617707"/>
            <a:ext cx="1183378" cy="563929"/>
          </a:xfrm>
          <a:prstGeom prst="rect">
            <a:avLst/>
          </a:prstGeom>
          <a:solidFill>
            <a:srgbClr val="F3F3E7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/>
            <a:r>
              <a:t>. I . N . - .</a:t>
            </a:r>
          </a:p>
        </p:txBody>
      </p:sp>
      <p:sp>
        <p:nvSpPr>
          <p:cNvPr id="225" name="r"/>
          <p:cNvSpPr txBox="1"/>
          <p:nvPr/>
        </p:nvSpPr>
        <p:spPr>
          <a:xfrm>
            <a:off x="4126345" y="5884695"/>
            <a:ext cx="180264" cy="3506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Insert the following keys: ERWIN SCHRODINGER"/>
          <p:cNvSpPr txBox="1"/>
          <p:nvPr>
            <p:ph type="title"/>
          </p:nvPr>
        </p:nvSpPr>
        <p:spPr>
          <a:xfrm>
            <a:off x="577843" y="279616"/>
            <a:ext cx="8534401" cy="1020765"/>
          </a:xfrm>
          <a:prstGeom prst="rect">
            <a:avLst/>
          </a:prstGeom>
        </p:spPr>
        <p:txBody>
          <a:bodyPr/>
          <a:lstStyle>
            <a:lvl1pPr>
              <a:spcBef>
                <a:spcPts val="1200"/>
              </a:spcBef>
              <a:defRPr sz="2700"/>
            </a:lvl1pPr>
          </a:lstStyle>
          <a:p>
            <a:pPr/>
            <a:r>
              <a:t>Insert the following keys: ERWIN SCHRODINGER</a:t>
            </a:r>
          </a:p>
        </p:txBody>
      </p:sp>
      <p:sp>
        <p:nvSpPr>
          <p:cNvPr id="228" name="ORDER = 4, MAX = 3…"/>
          <p:cNvSpPr txBox="1"/>
          <p:nvPr>
            <p:ph type="body" idx="1"/>
          </p:nvPr>
        </p:nvSpPr>
        <p:spPr>
          <a:xfrm>
            <a:off x="382999" y="1539826"/>
            <a:ext cx="7857679" cy="4723857"/>
          </a:xfrm>
          <a:prstGeom prst="rect">
            <a:avLst/>
          </a:prstGeom>
        </p:spPr>
        <p:txBody>
          <a:bodyPr/>
          <a:lstStyle/>
          <a:p>
            <a:pPr/>
            <a:r>
              <a:t>ORDER = 4, MAX = 3</a:t>
            </a:r>
          </a:p>
          <a:p>
            <a:pPr/>
            <a:r>
              <a:t>Insert E, R, W</a:t>
            </a:r>
          </a:p>
          <a:p>
            <a:pPr/>
            <a:r>
              <a:t>Insert I, N, S</a:t>
            </a:r>
          </a:p>
          <a:p>
            <a:pPr/>
            <a:r>
              <a:t>Insert C =&gt; OVF</a:t>
            </a:r>
          </a:p>
          <a:p>
            <a:pPr/>
            <a:r>
              <a:t>Now (I, </a:t>
            </a:r>
            <a:r>
              <a:rPr b="1"/>
              <a:t>r</a:t>
            </a:r>
            <a:r>
              <a:t>) must be wedged into </a:t>
            </a:r>
            <a:r>
              <a:rPr b="1"/>
              <a:t>p</a:t>
            </a:r>
            <a:endParaRPr b="1"/>
          </a:p>
          <a:p>
            <a:pPr/>
          </a:p>
        </p:txBody>
      </p:sp>
      <p:sp>
        <p:nvSpPr>
          <p:cNvPr id="229" name=". C . E . - ."/>
          <p:cNvSpPr/>
          <p:nvPr/>
        </p:nvSpPr>
        <p:spPr>
          <a:xfrm>
            <a:off x="965200" y="5598947"/>
            <a:ext cx="1270000" cy="619473"/>
          </a:xfrm>
          <a:prstGeom prst="rect">
            <a:avLst/>
          </a:prstGeom>
          <a:solidFill>
            <a:srgbClr val="F3F3E7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/>
            <a:r>
              <a:t>. </a:t>
            </a:r>
            <a:r>
              <a:rPr b="1"/>
              <a:t>C</a:t>
            </a:r>
            <a:r>
              <a:t> . E . - .</a:t>
            </a:r>
          </a:p>
        </p:txBody>
      </p:sp>
      <p:sp>
        <p:nvSpPr>
          <p:cNvPr id="230" name=". R . S . W ."/>
          <p:cNvSpPr/>
          <p:nvPr/>
        </p:nvSpPr>
        <p:spPr>
          <a:xfrm>
            <a:off x="4703777" y="5598947"/>
            <a:ext cx="1368922" cy="619473"/>
          </a:xfrm>
          <a:prstGeom prst="rect">
            <a:avLst/>
          </a:prstGeom>
          <a:solidFill>
            <a:srgbClr val="F3F3E7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/>
            <a:r>
              <a:t>. R . S . W .</a:t>
            </a:r>
          </a:p>
        </p:txBody>
      </p:sp>
      <p:sp>
        <p:nvSpPr>
          <p:cNvPr id="231" name=". I . R . - ."/>
          <p:cNvSpPr/>
          <p:nvPr/>
        </p:nvSpPr>
        <p:spPr>
          <a:xfrm>
            <a:off x="3147665" y="4280841"/>
            <a:ext cx="1270001" cy="619473"/>
          </a:xfrm>
          <a:prstGeom prst="rect">
            <a:avLst/>
          </a:prstGeom>
          <a:solidFill>
            <a:srgbClr val="F3F3E7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/>
            <a:r>
              <a:t>. I . R . - .</a:t>
            </a:r>
          </a:p>
        </p:txBody>
      </p:sp>
      <p:sp>
        <p:nvSpPr>
          <p:cNvPr id="232" name="Line"/>
          <p:cNvSpPr/>
          <p:nvPr/>
        </p:nvSpPr>
        <p:spPr>
          <a:xfrm flipV="1">
            <a:off x="1498544" y="4740829"/>
            <a:ext cx="1786878" cy="819242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33" name="Line"/>
          <p:cNvSpPr/>
          <p:nvPr/>
        </p:nvSpPr>
        <p:spPr>
          <a:xfrm flipH="1" flipV="1">
            <a:off x="3853019" y="4733027"/>
            <a:ext cx="1194219" cy="834846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34" name="n"/>
          <p:cNvSpPr txBox="1"/>
          <p:nvPr/>
        </p:nvSpPr>
        <p:spPr>
          <a:xfrm>
            <a:off x="2276345" y="5910458"/>
            <a:ext cx="231276" cy="3506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n</a:t>
            </a:r>
          </a:p>
        </p:txBody>
      </p:sp>
      <p:sp>
        <p:nvSpPr>
          <p:cNvPr id="235" name="p"/>
          <p:cNvSpPr txBox="1"/>
          <p:nvPr/>
        </p:nvSpPr>
        <p:spPr>
          <a:xfrm>
            <a:off x="4602406" y="4574470"/>
            <a:ext cx="231276" cy="350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p</a:t>
            </a:r>
          </a:p>
        </p:txBody>
      </p:sp>
      <p:sp>
        <p:nvSpPr>
          <p:cNvPr id="236" name=". I . N . - ."/>
          <p:cNvSpPr/>
          <p:nvPr/>
        </p:nvSpPr>
        <p:spPr>
          <a:xfrm>
            <a:off x="2877800" y="5617707"/>
            <a:ext cx="1183378" cy="563929"/>
          </a:xfrm>
          <a:prstGeom prst="rect">
            <a:avLst/>
          </a:prstGeom>
          <a:solidFill>
            <a:srgbClr val="F3F3E7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/>
            <a:r>
              <a:t>. I . N . - .</a:t>
            </a:r>
          </a:p>
        </p:txBody>
      </p:sp>
      <p:sp>
        <p:nvSpPr>
          <p:cNvPr id="237" name="r"/>
          <p:cNvSpPr txBox="1"/>
          <p:nvPr/>
        </p:nvSpPr>
        <p:spPr>
          <a:xfrm>
            <a:off x="4126345" y="5884695"/>
            <a:ext cx="180264" cy="3506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r</a:t>
            </a:r>
          </a:p>
        </p:txBody>
      </p:sp>
      <p:sp>
        <p:nvSpPr>
          <p:cNvPr id="238" name="Line"/>
          <p:cNvSpPr/>
          <p:nvPr/>
        </p:nvSpPr>
        <p:spPr>
          <a:xfrm>
            <a:off x="2273300" y="5736783"/>
            <a:ext cx="611509" cy="1"/>
          </a:xfrm>
          <a:prstGeom prst="line">
            <a:avLst/>
          </a:prstGeom>
          <a:ln w="25400">
            <a:solidFill>
              <a:schemeClr val="accent1"/>
            </a:solidFill>
            <a:tailEnd type="triangle"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39" name="Line"/>
          <p:cNvSpPr/>
          <p:nvPr/>
        </p:nvSpPr>
        <p:spPr>
          <a:xfrm>
            <a:off x="4144374" y="5736783"/>
            <a:ext cx="611510" cy="1"/>
          </a:xfrm>
          <a:prstGeom prst="line">
            <a:avLst/>
          </a:prstGeom>
          <a:ln w="25400">
            <a:solidFill>
              <a:schemeClr val="accent1"/>
            </a:solidFill>
            <a:tailEnd type="triangle"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40" name="Line"/>
          <p:cNvSpPr/>
          <p:nvPr/>
        </p:nvSpPr>
        <p:spPr>
          <a:xfrm flipV="1">
            <a:off x="3469488" y="4749265"/>
            <a:ext cx="1" cy="802370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Insert the following keys: ERWIN SCHRODINGER"/>
          <p:cNvSpPr txBox="1"/>
          <p:nvPr>
            <p:ph type="title"/>
          </p:nvPr>
        </p:nvSpPr>
        <p:spPr>
          <a:xfrm>
            <a:off x="577843" y="279616"/>
            <a:ext cx="8534401" cy="1020765"/>
          </a:xfrm>
          <a:prstGeom prst="rect">
            <a:avLst/>
          </a:prstGeom>
        </p:spPr>
        <p:txBody>
          <a:bodyPr/>
          <a:lstStyle>
            <a:lvl1pPr>
              <a:spcBef>
                <a:spcPts val="1200"/>
              </a:spcBef>
              <a:defRPr sz="2700"/>
            </a:lvl1pPr>
          </a:lstStyle>
          <a:p>
            <a:pPr/>
            <a:r>
              <a:t>Insert the following keys: ERWIN SCHRODINGER</a:t>
            </a:r>
          </a:p>
        </p:txBody>
      </p:sp>
      <p:sp>
        <p:nvSpPr>
          <p:cNvPr id="243" name="ORDER = 4, MAX = 3…"/>
          <p:cNvSpPr txBox="1"/>
          <p:nvPr>
            <p:ph type="body" idx="1"/>
          </p:nvPr>
        </p:nvSpPr>
        <p:spPr>
          <a:xfrm>
            <a:off x="382999" y="1537262"/>
            <a:ext cx="7857679" cy="4723857"/>
          </a:xfrm>
          <a:prstGeom prst="rect">
            <a:avLst/>
          </a:prstGeom>
        </p:spPr>
        <p:txBody>
          <a:bodyPr/>
          <a:lstStyle/>
          <a:p>
            <a:pPr/>
            <a:r>
              <a:t>ORDER = 4, MAX = 3</a:t>
            </a:r>
          </a:p>
          <a:p>
            <a:pPr/>
            <a:r>
              <a:t>Insert E, R, W</a:t>
            </a:r>
          </a:p>
          <a:p>
            <a:pPr/>
            <a:r>
              <a:t>Insert I, N, S</a:t>
            </a:r>
          </a:p>
          <a:p>
            <a:pPr/>
            <a:r>
              <a:t>Insert C =&gt; OVF</a:t>
            </a:r>
          </a:p>
          <a:p>
            <a:pPr/>
            <a:r>
              <a:t>Insert H, R (dup), O</a:t>
            </a:r>
            <a:endParaRPr b="1"/>
          </a:p>
          <a:p>
            <a:pPr/>
          </a:p>
        </p:txBody>
      </p:sp>
      <p:sp>
        <p:nvSpPr>
          <p:cNvPr id="244" name=". C . E . H ."/>
          <p:cNvSpPr/>
          <p:nvPr/>
        </p:nvSpPr>
        <p:spPr>
          <a:xfrm>
            <a:off x="965200" y="5598947"/>
            <a:ext cx="1270000" cy="619473"/>
          </a:xfrm>
          <a:prstGeom prst="rect">
            <a:avLst/>
          </a:prstGeom>
          <a:solidFill>
            <a:srgbClr val="F3F3E7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/>
            <a:r>
              <a:t>. C . E . </a:t>
            </a:r>
            <a:r>
              <a:rPr b="1"/>
              <a:t>H</a:t>
            </a:r>
            <a:r>
              <a:t> .</a:t>
            </a:r>
          </a:p>
        </p:txBody>
      </p:sp>
      <p:sp>
        <p:nvSpPr>
          <p:cNvPr id="245" name=". R . S . W ."/>
          <p:cNvSpPr/>
          <p:nvPr/>
        </p:nvSpPr>
        <p:spPr>
          <a:xfrm>
            <a:off x="4703777" y="5598947"/>
            <a:ext cx="1368922" cy="619473"/>
          </a:xfrm>
          <a:prstGeom prst="rect">
            <a:avLst/>
          </a:prstGeom>
          <a:solidFill>
            <a:srgbClr val="F3F3E7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/>
            <a:r>
              <a:t>. R . S . W .</a:t>
            </a:r>
          </a:p>
        </p:txBody>
      </p:sp>
      <p:sp>
        <p:nvSpPr>
          <p:cNvPr id="246" name=". I . R . - ."/>
          <p:cNvSpPr/>
          <p:nvPr/>
        </p:nvSpPr>
        <p:spPr>
          <a:xfrm>
            <a:off x="3147665" y="4280841"/>
            <a:ext cx="1270001" cy="619473"/>
          </a:xfrm>
          <a:prstGeom prst="rect">
            <a:avLst/>
          </a:prstGeom>
          <a:solidFill>
            <a:srgbClr val="F3F3E7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/>
            <a:r>
              <a:t>. I . R . - .</a:t>
            </a:r>
          </a:p>
        </p:txBody>
      </p:sp>
      <p:sp>
        <p:nvSpPr>
          <p:cNvPr id="247" name="Line"/>
          <p:cNvSpPr/>
          <p:nvPr/>
        </p:nvSpPr>
        <p:spPr>
          <a:xfrm flipV="1">
            <a:off x="1498544" y="4740829"/>
            <a:ext cx="1786878" cy="819242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48" name="Line"/>
          <p:cNvSpPr/>
          <p:nvPr/>
        </p:nvSpPr>
        <p:spPr>
          <a:xfrm flipH="1" flipV="1">
            <a:off x="3853019" y="4733027"/>
            <a:ext cx="1194219" cy="834846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49" name="n"/>
          <p:cNvSpPr txBox="1"/>
          <p:nvPr/>
        </p:nvSpPr>
        <p:spPr>
          <a:xfrm>
            <a:off x="2276345" y="5910458"/>
            <a:ext cx="231276" cy="3506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n</a:t>
            </a:r>
          </a:p>
        </p:txBody>
      </p:sp>
      <p:sp>
        <p:nvSpPr>
          <p:cNvPr id="250" name="p"/>
          <p:cNvSpPr txBox="1"/>
          <p:nvPr/>
        </p:nvSpPr>
        <p:spPr>
          <a:xfrm>
            <a:off x="4602406" y="4574470"/>
            <a:ext cx="231276" cy="350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p</a:t>
            </a:r>
          </a:p>
        </p:txBody>
      </p:sp>
      <p:sp>
        <p:nvSpPr>
          <p:cNvPr id="251" name=". I . N . O ."/>
          <p:cNvSpPr/>
          <p:nvPr/>
        </p:nvSpPr>
        <p:spPr>
          <a:xfrm>
            <a:off x="2877800" y="5658727"/>
            <a:ext cx="1183378" cy="563929"/>
          </a:xfrm>
          <a:prstGeom prst="rect">
            <a:avLst/>
          </a:prstGeom>
          <a:solidFill>
            <a:srgbClr val="F3F3E7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/>
            <a:r>
              <a:t>. I . N . </a:t>
            </a:r>
            <a:r>
              <a:rPr b="1"/>
              <a:t>O</a:t>
            </a:r>
            <a:r>
              <a:t> .</a:t>
            </a:r>
          </a:p>
        </p:txBody>
      </p:sp>
      <p:sp>
        <p:nvSpPr>
          <p:cNvPr id="252" name="r"/>
          <p:cNvSpPr txBox="1"/>
          <p:nvPr/>
        </p:nvSpPr>
        <p:spPr>
          <a:xfrm>
            <a:off x="4126345" y="5884695"/>
            <a:ext cx="180264" cy="3506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r</a:t>
            </a:r>
          </a:p>
        </p:txBody>
      </p:sp>
      <p:sp>
        <p:nvSpPr>
          <p:cNvPr id="253" name="Line"/>
          <p:cNvSpPr/>
          <p:nvPr/>
        </p:nvSpPr>
        <p:spPr>
          <a:xfrm>
            <a:off x="2273300" y="5736783"/>
            <a:ext cx="611509" cy="1"/>
          </a:xfrm>
          <a:prstGeom prst="line">
            <a:avLst/>
          </a:prstGeom>
          <a:ln w="25400">
            <a:solidFill>
              <a:schemeClr val="accent1"/>
            </a:solidFill>
            <a:tailEnd type="triangle"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54" name="Line"/>
          <p:cNvSpPr/>
          <p:nvPr/>
        </p:nvSpPr>
        <p:spPr>
          <a:xfrm>
            <a:off x="4144374" y="5736783"/>
            <a:ext cx="611510" cy="1"/>
          </a:xfrm>
          <a:prstGeom prst="line">
            <a:avLst/>
          </a:prstGeom>
          <a:ln w="25400">
            <a:solidFill>
              <a:schemeClr val="accent1"/>
            </a:solidFill>
            <a:tailEnd type="triangle"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55" name="Line"/>
          <p:cNvSpPr/>
          <p:nvPr/>
        </p:nvSpPr>
        <p:spPr>
          <a:xfrm flipV="1">
            <a:off x="3469488" y="4749265"/>
            <a:ext cx="1" cy="802370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Presentation">
  <a:themeElements>
    <a:clrScheme name="Presentation">
      <a:dk1>
        <a:srgbClr val="404040"/>
      </a:dk1>
      <a:lt1>
        <a:srgbClr val="F3F3E7"/>
      </a:lt1>
      <a:dk2>
        <a:srgbClr val="A7A7A7"/>
      </a:dk2>
      <a:lt2>
        <a:srgbClr val="535353"/>
      </a:lt2>
      <a:accent1>
        <a:srgbClr val="009FDA"/>
      </a:accent1>
      <a:accent2>
        <a:srgbClr val="CE2933"/>
      </a:accent2>
      <a:accent3>
        <a:srgbClr val="E6B120"/>
      </a:accent3>
      <a:accent4>
        <a:srgbClr val="467082"/>
      </a:accent4>
      <a:accent5>
        <a:srgbClr val="F3703A"/>
      </a:accent5>
      <a:accent6>
        <a:srgbClr val="00A651"/>
      </a:accent6>
      <a:hlink>
        <a:srgbClr val="0000FF"/>
      </a:hlink>
      <a:folHlink>
        <a:srgbClr val="FF00FF"/>
      </a:folHlink>
    </a:clrScheme>
    <a:fontScheme name="Presentatio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3F3E7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Presentation">
  <a:themeElements>
    <a:clrScheme name="Presentatio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9FDA"/>
      </a:accent1>
      <a:accent2>
        <a:srgbClr val="CE2933"/>
      </a:accent2>
      <a:accent3>
        <a:srgbClr val="E6B120"/>
      </a:accent3>
      <a:accent4>
        <a:srgbClr val="467082"/>
      </a:accent4>
      <a:accent5>
        <a:srgbClr val="F3703A"/>
      </a:accent5>
      <a:accent6>
        <a:srgbClr val="00A651"/>
      </a:accent6>
      <a:hlink>
        <a:srgbClr val="0000FF"/>
      </a:hlink>
      <a:folHlink>
        <a:srgbClr val="FF00FF"/>
      </a:folHlink>
    </a:clrScheme>
    <a:fontScheme name="Presentatio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3F3E7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