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404040"/>
        </a:fontRef>
        <a:srgbClr val="404040"/>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CADFF1"/>
          </a:solidFill>
        </a:fill>
      </a:tcStyle>
    </a:wholeTbl>
    <a:band2H>
      <a:tcTxStyle b="def" i="def"/>
      <a:tcStyle>
        <a:tcBdr/>
        <a:fill>
          <a:solidFill>
            <a:srgbClr val="E6EFF8"/>
          </a:solidFill>
        </a:fill>
      </a:tcStyle>
    </a:band2H>
    <a:firstCol>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1"/>
          </a:solidFill>
        </a:fill>
      </a:tcStyle>
    </a:firstCol>
    <a:la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381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1"/>
          </a:solidFill>
        </a:fill>
      </a:tcStyle>
    </a:lastRow>
    <a:fir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381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1"/>
          </a:solidFill>
        </a:fill>
      </a:tcStyle>
    </a:firstRow>
  </a:tblStyle>
  <a:tblStyle styleId="{C7B018BB-80A7-4F77-B60F-C8B233D01FF8}" styleName="">
    <a:tblBg/>
    <a:wholeTbl>
      <a:tcTxStyle b="off" i="off">
        <a:fontRef idx="minor">
          <a:srgbClr val="404040"/>
        </a:fontRef>
        <a:srgbClr val="404040"/>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F5E4CB"/>
          </a:solidFill>
        </a:fill>
      </a:tcStyle>
    </a:wholeTbl>
    <a:band2H>
      <a:tcTxStyle b="def" i="def"/>
      <a:tcStyle>
        <a:tcBdr/>
        <a:fill>
          <a:solidFill>
            <a:srgbClr val="FAF2E7"/>
          </a:solidFill>
        </a:fill>
      </a:tcStyle>
    </a:band2H>
    <a:firstCol>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3"/>
          </a:solidFill>
        </a:fill>
      </a:tcStyle>
    </a:firstCol>
    <a:la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381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3"/>
          </a:solidFill>
        </a:fill>
      </a:tcStyle>
    </a:lastRow>
    <a:fir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381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3"/>
          </a:solidFill>
        </a:fill>
      </a:tcStyle>
    </a:firstRow>
  </a:tblStyle>
  <a:tblStyle styleId="{EEE7283C-3CF3-47DC-8721-378D4A62B228}" styleName="">
    <a:tblBg/>
    <a:wholeTbl>
      <a:tcTxStyle b="off" i="off">
        <a:fontRef idx="minor">
          <a:srgbClr val="404040"/>
        </a:fontRef>
        <a:srgbClr val="404040"/>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CAE0CF"/>
          </a:solidFill>
        </a:fill>
      </a:tcStyle>
    </a:wholeTbl>
    <a:band2H>
      <a:tcTxStyle b="def" i="def"/>
      <a:tcStyle>
        <a:tcBdr/>
        <a:fill>
          <a:solidFill>
            <a:srgbClr val="E6F0E8"/>
          </a:solidFill>
        </a:fill>
      </a:tcStyle>
    </a:band2H>
    <a:firstCol>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6"/>
          </a:solidFill>
        </a:fill>
      </a:tcStyle>
    </a:firstCol>
    <a:la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381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6"/>
          </a:solidFill>
        </a:fill>
      </a:tcStyle>
    </a:lastRow>
    <a:fir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381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chemeClr val="accent6"/>
          </a:solidFill>
        </a:fill>
      </a:tcStyle>
    </a:firstRow>
  </a:tblStyle>
  <a:tblStyle styleId="{CF821DB8-F4EB-4A41-A1BA-3FCAFE7338EE}" styleName="">
    <a:tblBg/>
    <a:wholeTbl>
      <a:tcTxStyle b="off" i="off">
        <a:fontRef idx="minor">
          <a:srgbClr val="404040"/>
        </a:fontRef>
        <a:srgbClr val="40404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b="def" i="def"/>
      <a:tcStyle>
        <a:tcBdr/>
        <a:fill>
          <a:solidFill>
            <a:srgbClr val="F3F3E7"/>
          </a:solidFill>
        </a:fill>
      </a:tcStyle>
    </a:band2H>
    <a:firstCol>
      <a:tcTxStyle b="on" i="off">
        <a:fontRef idx="minor">
          <a:srgbClr val="F3F3E7"/>
        </a:fontRef>
        <a:srgbClr val="F3F3E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404040"/>
        </a:fontRef>
        <a:srgbClr val="404040"/>
      </a:tcTxStyle>
      <a:tcStyle>
        <a:tcBdr>
          <a:left>
            <a:ln w="12700" cap="flat">
              <a:noFill/>
              <a:miter lim="400000"/>
            </a:ln>
          </a:left>
          <a:right>
            <a:ln w="12700" cap="flat">
              <a:noFill/>
              <a:miter lim="400000"/>
            </a:ln>
          </a:right>
          <a:top>
            <a:ln w="50800" cap="flat">
              <a:solidFill>
                <a:srgbClr val="404040"/>
              </a:solidFill>
              <a:prstDash val="solid"/>
              <a:round/>
            </a:ln>
          </a:top>
          <a:bottom>
            <a:ln w="25400" cap="flat">
              <a:solidFill>
                <a:srgbClr val="404040"/>
              </a:solidFill>
              <a:prstDash val="solid"/>
              <a:round/>
            </a:ln>
          </a:bottom>
          <a:insideH>
            <a:ln w="12700" cap="flat">
              <a:noFill/>
              <a:miter lim="400000"/>
            </a:ln>
          </a:insideH>
          <a:insideV>
            <a:ln w="12700" cap="flat">
              <a:noFill/>
              <a:miter lim="400000"/>
            </a:ln>
          </a:insideV>
        </a:tcBdr>
        <a:fill>
          <a:solidFill>
            <a:srgbClr val="F3F3E7"/>
          </a:solidFill>
        </a:fill>
      </a:tcStyle>
    </a:lastRow>
    <a:firstRow>
      <a:tcTxStyle b="on" i="off">
        <a:fontRef idx="minor">
          <a:srgbClr val="F3F3E7"/>
        </a:fontRef>
        <a:srgbClr val="F3F3E7"/>
      </a:tcTxStyle>
      <a:tcStyle>
        <a:tcBdr>
          <a:left>
            <a:ln w="12700" cap="flat">
              <a:noFill/>
              <a:miter lim="400000"/>
            </a:ln>
          </a:left>
          <a:right>
            <a:ln w="12700" cap="flat">
              <a:noFill/>
              <a:miter lim="400000"/>
            </a:ln>
          </a:right>
          <a:top>
            <a:ln w="25400" cap="flat">
              <a:solidFill>
                <a:srgbClr val="404040"/>
              </a:solidFill>
              <a:prstDash val="solid"/>
              <a:round/>
            </a:ln>
          </a:top>
          <a:bottom>
            <a:ln w="25400" cap="flat">
              <a:solidFill>
                <a:srgbClr val="40404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404040"/>
        </a:fontRef>
        <a:srgbClr val="404040"/>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CDCDCD"/>
          </a:solidFill>
        </a:fill>
      </a:tcStyle>
    </a:wholeTbl>
    <a:band2H>
      <a:tcTxStyle b="def" i="def"/>
      <a:tcStyle>
        <a:tcBdr/>
        <a:fill>
          <a:solidFill>
            <a:srgbClr val="E8E8E8"/>
          </a:solidFill>
        </a:fill>
      </a:tcStyle>
    </a:band2H>
    <a:firstCol>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404040"/>
          </a:solidFill>
        </a:fill>
      </a:tcStyle>
    </a:firstCol>
    <a:la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38100" cap="flat">
              <a:solidFill>
                <a:srgbClr val="F3F3E7"/>
              </a:solidFill>
              <a:prstDash val="solid"/>
              <a:round/>
            </a:ln>
          </a:top>
          <a:bottom>
            <a:ln w="127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404040"/>
          </a:solidFill>
        </a:fill>
      </a:tcStyle>
    </a:lastRow>
    <a:firstRow>
      <a:tcTxStyle b="on" i="off">
        <a:fontRef idx="minor">
          <a:srgbClr val="F3F3E7"/>
        </a:fontRef>
        <a:srgbClr val="F3F3E7"/>
      </a:tcTxStyle>
      <a:tcStyle>
        <a:tcBdr>
          <a:left>
            <a:ln w="12700" cap="flat">
              <a:solidFill>
                <a:srgbClr val="F3F3E7"/>
              </a:solidFill>
              <a:prstDash val="solid"/>
              <a:round/>
            </a:ln>
          </a:left>
          <a:right>
            <a:ln w="12700" cap="flat">
              <a:solidFill>
                <a:srgbClr val="F3F3E7"/>
              </a:solidFill>
              <a:prstDash val="solid"/>
              <a:round/>
            </a:ln>
          </a:right>
          <a:top>
            <a:ln w="12700" cap="flat">
              <a:solidFill>
                <a:srgbClr val="F3F3E7"/>
              </a:solidFill>
              <a:prstDash val="solid"/>
              <a:round/>
            </a:ln>
          </a:top>
          <a:bottom>
            <a:ln w="38100" cap="flat">
              <a:solidFill>
                <a:srgbClr val="F3F3E7"/>
              </a:solidFill>
              <a:prstDash val="solid"/>
              <a:round/>
            </a:ln>
          </a:bottom>
          <a:insideH>
            <a:ln w="12700" cap="flat">
              <a:solidFill>
                <a:srgbClr val="F3F3E7"/>
              </a:solidFill>
              <a:prstDash val="solid"/>
              <a:round/>
            </a:ln>
          </a:insideH>
          <a:insideV>
            <a:ln w="12700" cap="flat">
              <a:solidFill>
                <a:srgbClr val="F3F3E7"/>
              </a:solidFill>
              <a:prstDash val="solid"/>
              <a:round/>
            </a:ln>
          </a:insideV>
        </a:tcBdr>
        <a:fill>
          <a:solidFill>
            <a:srgbClr val="404040"/>
          </a:solidFill>
        </a:fill>
      </a:tcStyle>
    </a:firstRow>
  </a:tblStyle>
  <a:tblStyle styleId="{2708684C-4D16-4618-839F-0558EEFCDFE6}" styleName="">
    <a:tblBg/>
    <a:wholeTbl>
      <a:tcTxStyle b="off" i="off">
        <a:fontRef idx="minor">
          <a:srgbClr val="404040"/>
        </a:fontRef>
        <a:srgbClr val="404040"/>
      </a:tcTxStyle>
      <a:tcStyle>
        <a:tcBdr>
          <a:left>
            <a:ln w="12700" cap="flat">
              <a:solidFill>
                <a:srgbClr val="404040"/>
              </a:solidFill>
              <a:prstDash val="solid"/>
              <a:round/>
            </a:ln>
          </a:left>
          <a:right>
            <a:ln w="12700" cap="flat">
              <a:solidFill>
                <a:srgbClr val="404040"/>
              </a:solidFill>
              <a:prstDash val="solid"/>
              <a:round/>
            </a:ln>
          </a:right>
          <a:top>
            <a:ln w="12700" cap="flat">
              <a:solidFill>
                <a:srgbClr val="404040"/>
              </a:solidFill>
              <a:prstDash val="solid"/>
              <a:round/>
            </a:ln>
          </a:top>
          <a:bottom>
            <a:ln w="12700" cap="flat">
              <a:solidFill>
                <a:srgbClr val="404040"/>
              </a:solidFill>
              <a:prstDash val="solid"/>
              <a:round/>
            </a:ln>
          </a:bottom>
          <a:insideH>
            <a:ln w="12700" cap="flat">
              <a:solidFill>
                <a:srgbClr val="404040"/>
              </a:solidFill>
              <a:prstDash val="solid"/>
              <a:round/>
            </a:ln>
          </a:insideH>
          <a:insideV>
            <a:ln w="12700" cap="flat">
              <a:solidFill>
                <a:srgbClr val="404040"/>
              </a:solidFill>
              <a:prstDash val="solid"/>
              <a:round/>
            </a:ln>
          </a:insideV>
        </a:tcBdr>
        <a:fill>
          <a:solidFill>
            <a:srgbClr val="404040">
              <a:alpha val="20000"/>
            </a:srgbClr>
          </a:solidFill>
        </a:fill>
      </a:tcStyle>
    </a:wholeTbl>
    <a:band2H>
      <a:tcTxStyle b="def" i="def"/>
      <a:tcStyle>
        <a:tcBdr/>
        <a:fill>
          <a:solidFill>
            <a:srgbClr val="FFFFFF"/>
          </a:solidFill>
        </a:fill>
      </a:tcStyle>
    </a:band2H>
    <a:firstCol>
      <a:tcTxStyle b="on" i="off">
        <a:fontRef idx="minor">
          <a:srgbClr val="404040"/>
        </a:fontRef>
        <a:srgbClr val="404040"/>
      </a:tcTxStyle>
      <a:tcStyle>
        <a:tcBdr>
          <a:left>
            <a:ln w="12700" cap="flat">
              <a:solidFill>
                <a:srgbClr val="404040"/>
              </a:solidFill>
              <a:prstDash val="solid"/>
              <a:round/>
            </a:ln>
          </a:left>
          <a:right>
            <a:ln w="12700" cap="flat">
              <a:solidFill>
                <a:srgbClr val="404040"/>
              </a:solidFill>
              <a:prstDash val="solid"/>
              <a:round/>
            </a:ln>
          </a:right>
          <a:top>
            <a:ln w="12700" cap="flat">
              <a:solidFill>
                <a:srgbClr val="404040"/>
              </a:solidFill>
              <a:prstDash val="solid"/>
              <a:round/>
            </a:ln>
          </a:top>
          <a:bottom>
            <a:ln w="12700" cap="flat">
              <a:solidFill>
                <a:srgbClr val="404040"/>
              </a:solidFill>
              <a:prstDash val="solid"/>
              <a:round/>
            </a:ln>
          </a:bottom>
          <a:insideH>
            <a:ln w="12700" cap="flat">
              <a:solidFill>
                <a:srgbClr val="404040"/>
              </a:solidFill>
              <a:prstDash val="solid"/>
              <a:round/>
            </a:ln>
          </a:insideH>
          <a:insideV>
            <a:ln w="12700" cap="flat">
              <a:solidFill>
                <a:srgbClr val="404040"/>
              </a:solidFill>
              <a:prstDash val="solid"/>
              <a:round/>
            </a:ln>
          </a:insideV>
        </a:tcBdr>
        <a:fill>
          <a:solidFill>
            <a:srgbClr val="404040">
              <a:alpha val="20000"/>
            </a:srgbClr>
          </a:solidFill>
        </a:fill>
      </a:tcStyle>
    </a:firstCol>
    <a:lastRow>
      <a:tcTxStyle b="on" i="off">
        <a:fontRef idx="minor">
          <a:srgbClr val="404040"/>
        </a:fontRef>
        <a:srgbClr val="404040"/>
      </a:tcTxStyle>
      <a:tcStyle>
        <a:tcBdr>
          <a:left>
            <a:ln w="12700" cap="flat">
              <a:solidFill>
                <a:srgbClr val="404040"/>
              </a:solidFill>
              <a:prstDash val="solid"/>
              <a:round/>
            </a:ln>
          </a:left>
          <a:right>
            <a:ln w="12700" cap="flat">
              <a:solidFill>
                <a:srgbClr val="404040"/>
              </a:solidFill>
              <a:prstDash val="solid"/>
              <a:round/>
            </a:ln>
          </a:right>
          <a:top>
            <a:ln w="50800" cap="flat">
              <a:solidFill>
                <a:srgbClr val="404040"/>
              </a:solidFill>
              <a:prstDash val="solid"/>
              <a:round/>
            </a:ln>
          </a:top>
          <a:bottom>
            <a:ln w="12700" cap="flat">
              <a:solidFill>
                <a:srgbClr val="404040"/>
              </a:solidFill>
              <a:prstDash val="solid"/>
              <a:round/>
            </a:ln>
          </a:bottom>
          <a:insideH>
            <a:ln w="12700" cap="flat">
              <a:solidFill>
                <a:srgbClr val="404040"/>
              </a:solidFill>
              <a:prstDash val="solid"/>
              <a:round/>
            </a:ln>
          </a:insideH>
          <a:insideV>
            <a:ln w="12700" cap="flat">
              <a:solidFill>
                <a:srgbClr val="404040"/>
              </a:solidFill>
              <a:prstDash val="solid"/>
              <a:round/>
            </a:ln>
          </a:insideV>
        </a:tcBdr>
        <a:fill>
          <a:noFill/>
        </a:fill>
      </a:tcStyle>
    </a:lastRow>
    <a:firstRow>
      <a:tcTxStyle b="on" i="off">
        <a:fontRef idx="minor">
          <a:srgbClr val="404040"/>
        </a:fontRef>
        <a:srgbClr val="404040"/>
      </a:tcTxStyle>
      <a:tcStyle>
        <a:tcBdr>
          <a:left>
            <a:ln w="12700" cap="flat">
              <a:solidFill>
                <a:srgbClr val="404040"/>
              </a:solidFill>
              <a:prstDash val="solid"/>
              <a:round/>
            </a:ln>
          </a:left>
          <a:right>
            <a:ln w="12700" cap="flat">
              <a:solidFill>
                <a:srgbClr val="404040"/>
              </a:solidFill>
              <a:prstDash val="solid"/>
              <a:round/>
            </a:ln>
          </a:right>
          <a:top>
            <a:ln w="12700" cap="flat">
              <a:solidFill>
                <a:srgbClr val="404040"/>
              </a:solidFill>
              <a:prstDash val="solid"/>
              <a:round/>
            </a:ln>
          </a:top>
          <a:bottom>
            <a:ln w="25400" cap="flat">
              <a:solidFill>
                <a:srgbClr val="404040"/>
              </a:solidFill>
              <a:prstDash val="solid"/>
              <a:round/>
            </a:ln>
          </a:bottom>
          <a:insideH>
            <a:ln w="12700" cap="flat">
              <a:solidFill>
                <a:srgbClr val="404040"/>
              </a:solidFill>
              <a:prstDash val="solid"/>
              <a:round/>
            </a:ln>
          </a:insideH>
          <a:insideV>
            <a:ln w="12700" cap="flat">
              <a:solidFill>
                <a:srgbClr val="40404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p:nvPr>
            <p:ph type="sldImg"/>
          </p:nvPr>
        </p:nvSpPr>
        <p:spPr>
          <a:xfrm>
            <a:off x="1143000" y="685800"/>
            <a:ext cx="4572000" cy="3429000"/>
          </a:xfrm>
          <a:prstGeom prst="rect">
            <a:avLst/>
          </a:prstGeom>
        </p:spPr>
        <p:txBody>
          <a:bodyPr/>
          <a:lstStyle/>
          <a:p>
            <a:pPr/>
          </a:p>
        </p:txBody>
      </p:sp>
      <p:sp>
        <p:nvSpPr>
          <p:cNvPr id="156" name="Shape 15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5" name="Title Text"/>
          <p:cNvSpPr txBox="1"/>
          <p:nvPr>
            <p:ph type="title"/>
          </p:nvPr>
        </p:nvSpPr>
        <p:spPr>
          <a:xfrm>
            <a:off x="914400" y="685800"/>
            <a:ext cx="5486400" cy="2819400"/>
          </a:xfrm>
          <a:prstGeom prst="rect">
            <a:avLst/>
          </a:prstGeom>
        </p:spPr>
        <p:txBody>
          <a:bodyPr/>
          <a:lstStyle>
            <a:lvl1pPr>
              <a:lnSpc>
                <a:spcPts val="6200"/>
              </a:lnSpc>
              <a:defRPr sz="5400"/>
            </a:lvl1pPr>
          </a:lstStyle>
          <a:p>
            <a:pPr/>
            <a:r>
              <a:t>Title Text</a:t>
            </a:r>
          </a:p>
        </p:txBody>
      </p:sp>
      <p:sp>
        <p:nvSpPr>
          <p:cNvPr id="16" name="Body Level One…"/>
          <p:cNvSpPr txBox="1"/>
          <p:nvPr>
            <p:ph type="body" sz="quarter" idx="1"/>
          </p:nvPr>
        </p:nvSpPr>
        <p:spPr>
          <a:xfrm>
            <a:off x="838200" y="4225159"/>
            <a:ext cx="5486400" cy="533401"/>
          </a:xfrm>
          <a:prstGeom prst="rect">
            <a:avLst/>
          </a:prstGeom>
        </p:spPr>
        <p:txBody>
          <a:bodyPr/>
          <a:lstStyle>
            <a:lvl1pPr marL="0" indent="0">
              <a:spcBef>
                <a:spcPts val="500"/>
              </a:spcBef>
              <a:buClrTx/>
              <a:buSzTx/>
              <a:buNone/>
              <a:defRPr sz="2400">
                <a:solidFill>
                  <a:schemeClr val="accent1"/>
                </a:solidFill>
              </a:defRPr>
            </a:lvl1pPr>
            <a:lvl2pPr marL="0" indent="457200">
              <a:spcBef>
                <a:spcPts val="500"/>
              </a:spcBef>
              <a:buClrTx/>
              <a:buSzTx/>
              <a:buNone/>
              <a:defRPr sz="2400">
                <a:solidFill>
                  <a:schemeClr val="accent1"/>
                </a:solidFill>
              </a:defRPr>
            </a:lvl2pPr>
            <a:lvl3pPr marL="0" indent="914400">
              <a:spcBef>
                <a:spcPts val="500"/>
              </a:spcBef>
              <a:buClrTx/>
              <a:buSzTx/>
              <a:buNone/>
              <a:defRPr sz="2400">
                <a:solidFill>
                  <a:schemeClr val="accent1"/>
                </a:solidFill>
              </a:defRPr>
            </a:lvl3pPr>
            <a:lvl4pPr marL="0" indent="1371600">
              <a:spcBef>
                <a:spcPts val="500"/>
              </a:spcBef>
              <a:buClrTx/>
              <a:buSzTx/>
              <a:buNone/>
              <a:defRPr sz="2400">
                <a:solidFill>
                  <a:schemeClr val="accent1"/>
                </a:solidFill>
              </a:defRPr>
            </a:lvl4pPr>
            <a:lvl5pPr marL="0" indent="1828800">
              <a:spcBef>
                <a:spcPts val="500"/>
              </a:spcBef>
              <a:buClrTx/>
              <a:buSzTx/>
              <a:buNone/>
              <a:defRPr sz="24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17" name="Rectangle 4"/>
          <p:cNvSpPr/>
          <p:nvPr/>
        </p:nvSpPr>
        <p:spPr>
          <a:xfrm>
            <a:off x="8610600" y="0"/>
            <a:ext cx="533400" cy="6858000"/>
          </a:xfrm>
          <a:prstGeom prst="rect">
            <a:avLst/>
          </a:prstGeom>
          <a:solidFill>
            <a:srgbClr val="F3F3E7"/>
          </a:solidFill>
          <a:ln w="12700">
            <a:miter lim="400000"/>
          </a:ln>
        </p:spPr>
        <p:txBody>
          <a:bodyPr lIns="45719" rIns="45719" anchor="ctr"/>
          <a:lstStyle/>
          <a:p>
            <a:pPr algn="ctr">
              <a:defRPr>
                <a:solidFill>
                  <a:srgbClr val="F3F3E7"/>
                </a:solidFill>
              </a:defRPr>
            </a:pPr>
          </a:p>
        </p:txBody>
      </p:sp>
      <p:sp>
        <p:nvSpPr>
          <p:cNvPr id="18" name="Rectangle 6"/>
          <p:cNvSpPr/>
          <p:nvPr/>
        </p:nvSpPr>
        <p:spPr>
          <a:xfrm>
            <a:off x="0" y="6477000"/>
            <a:ext cx="8839200" cy="381000"/>
          </a:xfrm>
          <a:prstGeom prst="rect">
            <a:avLst/>
          </a:prstGeom>
          <a:solidFill>
            <a:srgbClr val="F3F3E7"/>
          </a:solidFill>
          <a:ln w="12700">
            <a:miter lim="400000"/>
          </a:ln>
        </p:spPr>
        <p:txBody>
          <a:bodyPr lIns="45719" rIns="45719" anchor="ctr"/>
          <a:lstStyle/>
          <a:p>
            <a:pPr algn="ctr">
              <a:defRPr>
                <a:solidFill>
                  <a:srgbClr val="F3F3E7"/>
                </a:solidFill>
              </a:defRPr>
            </a:pPr>
          </a:p>
        </p:txBody>
      </p:sp>
      <p:sp>
        <p:nvSpPr>
          <p:cNvPr id="19" name="Rectangle 9"/>
          <p:cNvSpPr/>
          <p:nvPr/>
        </p:nvSpPr>
        <p:spPr>
          <a:xfrm>
            <a:off x="0" y="6477000"/>
            <a:ext cx="9144000" cy="381000"/>
          </a:xfrm>
          <a:prstGeom prst="rect">
            <a:avLst/>
          </a:prstGeom>
          <a:solidFill>
            <a:schemeClr val="accent4"/>
          </a:solidFill>
          <a:ln w="12700">
            <a:miter lim="400000"/>
          </a:ln>
        </p:spPr>
        <p:txBody>
          <a:bodyPr lIns="45719" rIns="45719" anchor="ctr"/>
          <a:lstStyle/>
          <a:p>
            <a:pPr algn="ctr">
              <a:defRPr>
                <a:solidFill>
                  <a:srgbClr val="F3F3E7"/>
                </a:solidFill>
              </a:defRPr>
            </a:pPr>
          </a:p>
        </p:txBody>
      </p:sp>
      <p:sp>
        <p:nvSpPr>
          <p:cNvPr id="20" name="TextBox 11"/>
          <p:cNvSpPr txBox="1"/>
          <p:nvPr/>
        </p:nvSpPr>
        <p:spPr>
          <a:xfrm>
            <a:off x="5257800" y="6453003"/>
            <a:ext cx="3886200"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sz="1200">
                <a:solidFill>
                  <a:srgbClr val="F3F3E7"/>
                </a:solidFill>
              </a:defRPr>
            </a:pPr>
            <a:r>
              <a:t>Textbook to be published by Pearson Ed in early 2014</a:t>
            </a:r>
          </a:p>
          <a:p>
            <a:pPr algn="r">
              <a:defRPr sz="1200">
                <a:solidFill>
                  <a:srgbClr val="F3F3E7"/>
                </a:solidFill>
              </a:defRPr>
            </a:pPr>
            <a:r>
              <a:t>http://www.funwebdev.com</a:t>
            </a:r>
          </a:p>
        </p:txBody>
      </p:sp>
      <p:sp>
        <p:nvSpPr>
          <p:cNvPr id="21" name="Rectangle 12"/>
          <p:cNvSpPr/>
          <p:nvPr/>
        </p:nvSpPr>
        <p:spPr>
          <a:xfrm>
            <a:off x="8610600" y="0"/>
            <a:ext cx="533400" cy="6858000"/>
          </a:xfrm>
          <a:prstGeom prst="rect">
            <a:avLst/>
          </a:prstGeom>
          <a:solidFill>
            <a:srgbClr val="F3F3E7"/>
          </a:solidFill>
          <a:ln w="12700">
            <a:miter lim="400000"/>
          </a:ln>
        </p:spPr>
        <p:txBody>
          <a:bodyPr lIns="45719" rIns="45719" anchor="ctr"/>
          <a:lstStyle/>
          <a:p>
            <a:pPr algn="ctr">
              <a:defRPr>
                <a:solidFill>
                  <a:srgbClr val="F3F3E7"/>
                </a:solidFill>
              </a:defRPr>
            </a:pPr>
          </a:p>
        </p:txBody>
      </p:sp>
      <p:sp>
        <p:nvSpPr>
          <p:cNvPr id="22" name="Rectangle 13"/>
          <p:cNvSpPr/>
          <p:nvPr/>
        </p:nvSpPr>
        <p:spPr>
          <a:xfrm>
            <a:off x="0" y="6477000"/>
            <a:ext cx="8839200" cy="381000"/>
          </a:xfrm>
          <a:prstGeom prst="rect">
            <a:avLst/>
          </a:prstGeom>
          <a:solidFill>
            <a:srgbClr val="F3F3E7"/>
          </a:solidFill>
          <a:ln w="12700">
            <a:miter lim="400000"/>
          </a:ln>
        </p:spPr>
        <p:txBody>
          <a:bodyPr lIns="45719" rIns="45719" anchor="ctr"/>
          <a:lstStyle/>
          <a:p>
            <a:pPr algn="ctr">
              <a:defRPr>
                <a:solidFill>
                  <a:srgbClr val="F3F3E7"/>
                </a:solidFill>
              </a:defRPr>
            </a:pPr>
          </a:p>
        </p:txBody>
      </p:sp>
      <p:sp>
        <p:nvSpPr>
          <p:cNvPr id="23"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101" name="Title Text"/>
          <p:cNvSpPr txBox="1"/>
          <p:nvPr>
            <p:ph type="title"/>
          </p:nvPr>
        </p:nvSpPr>
        <p:spPr>
          <a:xfrm>
            <a:off x="1792288" y="4800600"/>
            <a:ext cx="5486401" cy="566738"/>
          </a:xfrm>
          <a:prstGeom prst="rect">
            <a:avLst/>
          </a:prstGeom>
        </p:spPr>
        <p:txBody>
          <a:bodyPr anchor="b"/>
          <a:lstStyle>
            <a:lvl1pPr>
              <a:defRPr b="1" sz="2000"/>
            </a:lvl1pPr>
          </a:lstStyle>
          <a:p>
            <a:pPr/>
            <a:r>
              <a:t>Title Text</a:t>
            </a:r>
          </a:p>
        </p:txBody>
      </p:sp>
      <p:sp>
        <p:nvSpPr>
          <p:cNvPr id="102"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103" name="Body Level One…"/>
          <p:cNvSpPr txBox="1"/>
          <p:nvPr>
            <p:ph type="body" sz="quarter"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11" name="Title Text"/>
          <p:cNvSpPr txBox="1"/>
          <p:nvPr>
            <p:ph type="title"/>
          </p:nvPr>
        </p:nvSpPr>
        <p:spPr>
          <a:xfrm>
            <a:off x="152400" y="152400"/>
            <a:ext cx="8839200" cy="1066800"/>
          </a:xfrm>
          <a:prstGeom prst="rect">
            <a:avLst/>
          </a:prstGeom>
        </p:spPr>
        <p:txBody>
          <a:bodyPr/>
          <a:lstStyle/>
          <a:p>
            <a:pPr/>
            <a:r>
              <a:t>Title Text</a:t>
            </a:r>
          </a:p>
        </p:txBody>
      </p:sp>
      <p:sp>
        <p:nvSpPr>
          <p:cNvPr id="112" name="Body Level One…"/>
          <p:cNvSpPr txBox="1"/>
          <p:nvPr>
            <p:ph type="body" idx="1"/>
          </p:nvPr>
        </p:nvSpPr>
        <p:spPr>
          <a:xfrm>
            <a:off x="914400" y="1143000"/>
            <a:ext cx="7162800" cy="4525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20" name="Title Text"/>
          <p:cNvSpPr txBox="1"/>
          <p:nvPr>
            <p:ph type="title"/>
          </p:nvPr>
        </p:nvSpPr>
        <p:spPr>
          <a:xfrm>
            <a:off x="6629400" y="274638"/>
            <a:ext cx="2057400" cy="5851526"/>
          </a:xfrm>
          <a:prstGeom prst="rect">
            <a:avLst/>
          </a:prstGeom>
        </p:spPr>
        <p:txBody>
          <a:bodyPr/>
          <a:lstStyle/>
          <a:p>
            <a:pPr/>
            <a:r>
              <a:t>Title Text</a:t>
            </a:r>
          </a:p>
        </p:txBody>
      </p:sp>
      <p:sp>
        <p:nvSpPr>
          <p:cNvPr id="121" name="Body Level One…"/>
          <p:cNvSpPr txBox="1"/>
          <p:nvPr>
            <p:ph type="body" idx="1"/>
          </p:nvPr>
        </p:nvSpPr>
        <p:spPr>
          <a:xfrm>
            <a:off x="457200" y="274638"/>
            <a:ext cx="6019800" cy="58515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2_Title and Content">
    <p:spTree>
      <p:nvGrpSpPr>
        <p:cNvPr id="1" name=""/>
        <p:cNvGrpSpPr/>
        <p:nvPr/>
      </p:nvGrpSpPr>
      <p:grpSpPr>
        <a:xfrm>
          <a:off x="0" y="0"/>
          <a:ext cx="0" cy="0"/>
          <a:chOff x="0" y="0"/>
          <a:chExt cx="0" cy="0"/>
        </a:xfrm>
      </p:grpSpPr>
      <p:sp>
        <p:nvSpPr>
          <p:cNvPr id="129" name="Title Text"/>
          <p:cNvSpPr txBox="1"/>
          <p:nvPr>
            <p:ph type="title"/>
          </p:nvPr>
        </p:nvSpPr>
        <p:spPr>
          <a:xfrm>
            <a:off x="914400" y="198437"/>
            <a:ext cx="7772400" cy="1020764"/>
          </a:xfrm>
          <a:prstGeom prst="rect">
            <a:avLst/>
          </a:prstGeom>
        </p:spPr>
        <p:txBody>
          <a:bodyPr/>
          <a:lstStyle/>
          <a:p>
            <a:pPr/>
            <a:r>
              <a:t>Title Text</a:t>
            </a:r>
          </a:p>
        </p:txBody>
      </p:sp>
      <p:sp>
        <p:nvSpPr>
          <p:cNvPr id="130" name="Body Level One…"/>
          <p:cNvSpPr txBox="1"/>
          <p:nvPr>
            <p:ph type="body" idx="1"/>
          </p:nvPr>
        </p:nvSpPr>
        <p:spPr>
          <a:xfrm>
            <a:off x="3048000" y="1676400"/>
            <a:ext cx="5638800" cy="4525963"/>
          </a:xfrm>
          <a:prstGeom prst="rect">
            <a:avLst/>
          </a:prstGeom>
        </p:spPr>
        <p:txBody>
          <a:bodyPr/>
          <a:lstStyle>
            <a:lvl1pPr marL="0" indent="0">
              <a:spcBef>
                <a:spcPts val="500"/>
              </a:spcBef>
              <a:buClrTx/>
              <a:buSzTx/>
              <a:buNone/>
              <a:defRPr sz="2400"/>
            </a:lvl1pPr>
            <a:lvl2pPr marL="0" indent="457200">
              <a:spcBef>
                <a:spcPts val="500"/>
              </a:spcBef>
              <a:buClrTx/>
              <a:buSzTx/>
              <a:buNone/>
              <a:defRPr sz="2400"/>
            </a:lvl2pPr>
            <a:lvl3pPr marL="0" indent="914400">
              <a:spcBef>
                <a:spcPts val="500"/>
              </a:spcBef>
              <a:buClrTx/>
              <a:buSzTx/>
              <a:buNone/>
              <a:defRPr sz="2400"/>
            </a:lvl3pPr>
            <a:lvl4pPr marL="0" indent="1371600">
              <a:spcBef>
                <a:spcPts val="500"/>
              </a:spcBef>
              <a:buClrTx/>
              <a:buSzTx/>
              <a:buNone/>
              <a:defRPr sz="2400"/>
            </a:lvl4pPr>
            <a:lvl5pPr marL="0" indent="1828800">
              <a:spcBef>
                <a:spcPts val="500"/>
              </a:spcBef>
              <a:buClrTx/>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3_Title and Content">
    <p:spTree>
      <p:nvGrpSpPr>
        <p:cNvPr id="1" name=""/>
        <p:cNvGrpSpPr/>
        <p:nvPr/>
      </p:nvGrpSpPr>
      <p:grpSpPr>
        <a:xfrm>
          <a:off x="0" y="0"/>
          <a:ext cx="0" cy="0"/>
          <a:chOff x="0" y="0"/>
          <a:chExt cx="0" cy="0"/>
        </a:xfrm>
      </p:grpSpPr>
      <p:sp>
        <p:nvSpPr>
          <p:cNvPr id="138" name="Title Text"/>
          <p:cNvSpPr txBox="1"/>
          <p:nvPr>
            <p:ph type="title"/>
          </p:nvPr>
        </p:nvSpPr>
        <p:spPr>
          <a:xfrm>
            <a:off x="914400" y="122237"/>
            <a:ext cx="7772400" cy="1020764"/>
          </a:xfrm>
          <a:prstGeom prst="rect">
            <a:avLst/>
          </a:prstGeom>
        </p:spPr>
        <p:txBody>
          <a:bodyPr/>
          <a:lstStyle/>
          <a:p>
            <a:pPr/>
            <a:r>
              <a:t>Title Text</a:t>
            </a:r>
          </a:p>
        </p:txBody>
      </p:sp>
      <p:sp>
        <p:nvSpPr>
          <p:cNvPr id="139" name="Body Level One…"/>
          <p:cNvSpPr txBox="1"/>
          <p:nvPr>
            <p:ph type="body" idx="1"/>
          </p:nvPr>
        </p:nvSpPr>
        <p:spPr>
          <a:xfrm>
            <a:off x="914400" y="1646236"/>
            <a:ext cx="6400800" cy="4525964"/>
          </a:xfrm>
          <a:prstGeom prst="rect">
            <a:avLst/>
          </a:prstGeom>
        </p:spPr>
        <p:txBody>
          <a:bodyPr/>
          <a:lstStyle>
            <a:lvl1pPr marL="0" indent="0">
              <a:spcBef>
                <a:spcPts val="1200"/>
              </a:spcBef>
              <a:buClrTx/>
              <a:buSzTx/>
              <a:buNone/>
              <a:defRPr sz="2200"/>
            </a:lvl1pPr>
            <a:lvl2pPr marL="0" indent="457200">
              <a:spcBef>
                <a:spcPts val="1200"/>
              </a:spcBef>
              <a:buClrTx/>
              <a:buSzTx/>
              <a:buNone/>
              <a:defRPr sz="2200"/>
            </a:lvl2pPr>
            <a:lvl3pPr marL="0" indent="914400">
              <a:spcBef>
                <a:spcPts val="1200"/>
              </a:spcBef>
              <a:buClrTx/>
              <a:buSzTx/>
              <a:buNone/>
              <a:defRPr sz="2200"/>
            </a:lvl3pPr>
            <a:lvl4pPr marL="0" indent="1371600">
              <a:spcBef>
                <a:spcPts val="1200"/>
              </a:spcBef>
              <a:buClrTx/>
              <a:buSzTx/>
              <a:buNone/>
              <a:defRPr sz="2200"/>
            </a:lvl4pPr>
            <a:lvl5pPr marL="0" indent="1828800">
              <a:spcBef>
                <a:spcPts val="1200"/>
              </a:spcBef>
              <a:buClrTx/>
              <a:buSzTx/>
              <a:buNone/>
              <a:defRPr sz="2200"/>
            </a:lvl5pPr>
          </a:lstStyle>
          <a:p>
            <a:pPr/>
            <a:r>
              <a:t>Body Level One</a:t>
            </a:r>
          </a:p>
          <a:p>
            <a:pPr lvl="1"/>
            <a:r>
              <a:t>Body Level Two</a:t>
            </a:r>
          </a:p>
          <a:p>
            <a:pPr lvl="2"/>
            <a:r>
              <a:t>Body Level Three</a:t>
            </a:r>
          </a:p>
          <a:p>
            <a:pPr lvl="3"/>
            <a:r>
              <a:t>Body Level Four</a:t>
            </a:r>
          </a:p>
          <a:p>
            <a:pPr lvl="4"/>
            <a:r>
              <a:t>Body Level Five</a:t>
            </a:r>
          </a:p>
        </p:txBody>
      </p:sp>
      <p:sp>
        <p:nvSpPr>
          <p:cNvPr id="1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4_Title and Content">
    <p:spTree>
      <p:nvGrpSpPr>
        <p:cNvPr id="1" name=""/>
        <p:cNvGrpSpPr/>
        <p:nvPr/>
      </p:nvGrpSpPr>
      <p:grpSpPr>
        <a:xfrm>
          <a:off x="0" y="0"/>
          <a:ext cx="0" cy="0"/>
          <a:chOff x="0" y="0"/>
          <a:chExt cx="0" cy="0"/>
        </a:xfrm>
      </p:grpSpPr>
      <p:sp>
        <p:nvSpPr>
          <p:cNvPr id="147" name="Title Text"/>
          <p:cNvSpPr txBox="1"/>
          <p:nvPr>
            <p:ph type="title"/>
          </p:nvPr>
        </p:nvSpPr>
        <p:spPr>
          <a:xfrm>
            <a:off x="152400" y="152400"/>
            <a:ext cx="8839200" cy="1066800"/>
          </a:xfrm>
          <a:prstGeom prst="rect">
            <a:avLst/>
          </a:prstGeom>
        </p:spPr>
        <p:txBody>
          <a:bodyPr/>
          <a:lstStyle/>
          <a:p>
            <a:pPr/>
            <a:r>
              <a:t>Title Text</a:t>
            </a:r>
          </a:p>
        </p:txBody>
      </p:sp>
      <p:sp>
        <p:nvSpPr>
          <p:cNvPr id="148" name="Body Level One…"/>
          <p:cNvSpPr txBox="1"/>
          <p:nvPr>
            <p:ph type="body" idx="1"/>
          </p:nvPr>
        </p:nvSpPr>
        <p:spPr>
          <a:xfrm>
            <a:off x="914400" y="1143000"/>
            <a:ext cx="7162800" cy="4525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9"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0" name="Title Text"/>
          <p:cNvSpPr txBox="1"/>
          <p:nvPr>
            <p:ph type="title"/>
          </p:nvPr>
        </p:nvSpPr>
        <p:spPr>
          <a:xfrm>
            <a:off x="381000" y="198437"/>
            <a:ext cx="8305800" cy="1020764"/>
          </a:xfrm>
          <a:prstGeom prst="rect">
            <a:avLst/>
          </a:prstGeom>
        </p:spPr>
        <p:txBody>
          <a:bodyPr/>
          <a:lstStyle/>
          <a:p>
            <a:pPr/>
            <a:r>
              <a:t>Title Text</a:t>
            </a:r>
          </a:p>
        </p:txBody>
      </p:sp>
      <p:sp>
        <p:nvSpPr>
          <p:cNvPr id="31" name="Body Level One…"/>
          <p:cNvSpPr txBox="1"/>
          <p:nvPr>
            <p:ph type="body" idx="1"/>
          </p:nvPr>
        </p:nvSpPr>
        <p:spPr>
          <a:xfrm>
            <a:off x="3048000" y="1676400"/>
            <a:ext cx="5638800" cy="4525963"/>
          </a:xfrm>
          <a:prstGeom prst="rect">
            <a:avLst/>
          </a:prstGeom>
        </p:spPr>
        <p:txBody>
          <a:bodyPr/>
          <a:lstStyle>
            <a:lvl1pPr marL="0" indent="0">
              <a:spcBef>
                <a:spcPts val="500"/>
              </a:spcBef>
              <a:buClrTx/>
              <a:buSzTx/>
              <a:buNone/>
              <a:defRPr sz="2400"/>
            </a:lvl1pPr>
            <a:lvl2pPr marL="0" indent="457200">
              <a:spcBef>
                <a:spcPts val="500"/>
              </a:spcBef>
              <a:buClrTx/>
              <a:buSzTx/>
              <a:buNone/>
              <a:defRPr sz="2400"/>
            </a:lvl2pPr>
            <a:lvl3pPr marL="0" indent="914400">
              <a:spcBef>
                <a:spcPts val="500"/>
              </a:spcBef>
              <a:buClrTx/>
              <a:buSzTx/>
              <a:buNone/>
              <a:defRPr sz="2400"/>
            </a:lvl3pPr>
            <a:lvl4pPr marL="0" indent="1371600">
              <a:spcBef>
                <a:spcPts val="500"/>
              </a:spcBef>
              <a:buClrTx/>
              <a:buSzTx/>
              <a:buNone/>
              <a:defRPr sz="2400"/>
            </a:lvl4pPr>
            <a:lvl5pPr marL="0" indent="1828800">
              <a:spcBef>
                <a:spcPts val="500"/>
              </a:spcBef>
              <a:buClrTx/>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1_Title and Content">
    <p:spTree>
      <p:nvGrpSpPr>
        <p:cNvPr id="1" name=""/>
        <p:cNvGrpSpPr/>
        <p:nvPr/>
      </p:nvGrpSpPr>
      <p:grpSpPr>
        <a:xfrm>
          <a:off x="0" y="0"/>
          <a:ext cx="0" cy="0"/>
          <a:chOff x="0" y="0"/>
          <a:chExt cx="0" cy="0"/>
        </a:xfrm>
      </p:grpSpPr>
      <p:sp>
        <p:nvSpPr>
          <p:cNvPr id="39" name="Title Text"/>
          <p:cNvSpPr txBox="1"/>
          <p:nvPr>
            <p:ph type="title"/>
          </p:nvPr>
        </p:nvSpPr>
        <p:spPr>
          <a:xfrm>
            <a:off x="304800" y="122237"/>
            <a:ext cx="8534400" cy="1020764"/>
          </a:xfrm>
          <a:prstGeom prst="rect">
            <a:avLst/>
          </a:prstGeom>
        </p:spPr>
        <p:txBody>
          <a:bodyPr/>
          <a:lstStyle/>
          <a:p>
            <a:pPr/>
            <a:r>
              <a:t>Title Text</a:t>
            </a:r>
          </a:p>
        </p:txBody>
      </p:sp>
      <p:sp>
        <p:nvSpPr>
          <p:cNvPr id="40" name="Body Level One…"/>
          <p:cNvSpPr txBox="1"/>
          <p:nvPr>
            <p:ph type="body" idx="1"/>
          </p:nvPr>
        </p:nvSpPr>
        <p:spPr>
          <a:xfrm>
            <a:off x="914400" y="1646236"/>
            <a:ext cx="6400800" cy="4525964"/>
          </a:xfrm>
          <a:prstGeom prst="rect">
            <a:avLst/>
          </a:prstGeom>
        </p:spPr>
        <p:txBody>
          <a:bodyPr/>
          <a:lstStyle>
            <a:lvl1pPr marL="0" indent="0">
              <a:spcBef>
                <a:spcPts val="1200"/>
              </a:spcBef>
              <a:buClrTx/>
              <a:buSzTx/>
              <a:buNone/>
              <a:defRPr sz="2200"/>
            </a:lvl1pPr>
            <a:lvl2pPr marL="0" indent="457200">
              <a:spcBef>
                <a:spcPts val="1200"/>
              </a:spcBef>
              <a:buClrTx/>
              <a:buSzTx/>
              <a:buNone/>
              <a:defRPr sz="2200"/>
            </a:lvl2pPr>
            <a:lvl3pPr marL="0" indent="914400">
              <a:spcBef>
                <a:spcPts val="1200"/>
              </a:spcBef>
              <a:buClrTx/>
              <a:buSzTx/>
              <a:buNone/>
              <a:defRPr sz="2200"/>
            </a:lvl3pPr>
            <a:lvl4pPr marL="0" indent="1371600">
              <a:spcBef>
                <a:spcPts val="1200"/>
              </a:spcBef>
              <a:buClrTx/>
              <a:buSzTx/>
              <a:buNone/>
              <a:defRPr sz="2200"/>
            </a:lvl4pPr>
            <a:lvl5pPr marL="0" indent="1828800">
              <a:spcBef>
                <a:spcPts val="1200"/>
              </a:spcBef>
              <a:buClrTx/>
              <a:buSzTx/>
              <a:buNone/>
              <a:defRPr sz="2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48" name="Title Text"/>
          <p:cNvSpPr txBox="1"/>
          <p:nvPr>
            <p:ph type="title"/>
          </p:nvPr>
        </p:nvSpPr>
        <p:spPr>
          <a:xfrm>
            <a:off x="381000" y="5334000"/>
            <a:ext cx="8037514" cy="838200"/>
          </a:xfrm>
          <a:prstGeom prst="rect">
            <a:avLst/>
          </a:prstGeom>
        </p:spPr>
        <p:txBody>
          <a:bodyPr/>
          <a:lstStyle>
            <a:lvl1pPr>
              <a:defRPr b="1" cap="all" sz="4000"/>
            </a:lvl1pPr>
          </a:lstStyle>
          <a:p>
            <a:pPr/>
            <a:r>
              <a:t>Title Text</a:t>
            </a:r>
          </a:p>
        </p:txBody>
      </p:sp>
      <p:sp>
        <p:nvSpPr>
          <p:cNvPr id="49" name="Body Level One…"/>
          <p:cNvSpPr txBox="1"/>
          <p:nvPr>
            <p:ph type="body" sz="quarter" idx="1"/>
          </p:nvPr>
        </p:nvSpPr>
        <p:spPr>
          <a:xfrm>
            <a:off x="457200" y="3962400"/>
            <a:ext cx="7772400" cy="1500188"/>
          </a:xfrm>
          <a:prstGeom prst="rect">
            <a:avLst/>
          </a:prstGeom>
        </p:spPr>
        <p:txBody>
          <a:bodyPr anchor="b"/>
          <a:lstStyle>
            <a:lvl1pPr marL="0" indent="0">
              <a:spcBef>
                <a:spcPts val="400"/>
              </a:spcBef>
              <a:buClrTx/>
              <a:buSzTx/>
              <a:buNone/>
              <a:defRPr sz="2000">
                <a:solidFill>
                  <a:srgbClr val="909090"/>
                </a:solidFill>
                <a:latin typeface="Rockwell Condensed"/>
                <a:ea typeface="Rockwell Condensed"/>
                <a:cs typeface="Rockwell Condensed"/>
                <a:sym typeface="Rockwell Condensed"/>
              </a:defRPr>
            </a:lvl1pPr>
            <a:lvl2pPr marL="0" indent="457200">
              <a:spcBef>
                <a:spcPts val="400"/>
              </a:spcBef>
              <a:buClrTx/>
              <a:buSzTx/>
              <a:buNone/>
              <a:defRPr sz="2000">
                <a:solidFill>
                  <a:srgbClr val="909090"/>
                </a:solidFill>
                <a:latin typeface="Rockwell Condensed"/>
                <a:ea typeface="Rockwell Condensed"/>
                <a:cs typeface="Rockwell Condensed"/>
                <a:sym typeface="Rockwell Condensed"/>
              </a:defRPr>
            </a:lvl2pPr>
            <a:lvl3pPr marL="0" indent="914400">
              <a:spcBef>
                <a:spcPts val="400"/>
              </a:spcBef>
              <a:buClrTx/>
              <a:buSzTx/>
              <a:buNone/>
              <a:defRPr sz="2000">
                <a:solidFill>
                  <a:srgbClr val="909090"/>
                </a:solidFill>
                <a:latin typeface="Rockwell Condensed"/>
                <a:ea typeface="Rockwell Condensed"/>
                <a:cs typeface="Rockwell Condensed"/>
                <a:sym typeface="Rockwell Condensed"/>
              </a:defRPr>
            </a:lvl3pPr>
            <a:lvl4pPr marL="0" indent="1371600">
              <a:spcBef>
                <a:spcPts val="400"/>
              </a:spcBef>
              <a:buClrTx/>
              <a:buSzTx/>
              <a:buNone/>
              <a:defRPr sz="2000">
                <a:solidFill>
                  <a:srgbClr val="909090"/>
                </a:solidFill>
                <a:latin typeface="Rockwell Condensed"/>
                <a:ea typeface="Rockwell Condensed"/>
                <a:cs typeface="Rockwell Condensed"/>
                <a:sym typeface="Rockwell Condensed"/>
              </a:defRPr>
            </a:lvl4pPr>
            <a:lvl5pPr marL="0" indent="1828800">
              <a:spcBef>
                <a:spcPts val="400"/>
              </a:spcBef>
              <a:buClrTx/>
              <a:buSzTx/>
              <a:buNone/>
              <a:defRPr sz="2000">
                <a:solidFill>
                  <a:srgbClr val="909090"/>
                </a:solidFill>
                <a:latin typeface="Rockwell Condensed"/>
                <a:ea typeface="Rockwell Condensed"/>
                <a:cs typeface="Rockwell Condensed"/>
                <a:sym typeface="Rockwell Condensed"/>
              </a:defRPr>
            </a:lvl5pPr>
          </a:lstStyle>
          <a:p>
            <a:pPr/>
            <a:r>
              <a:t>Body Level One</a:t>
            </a:r>
          </a:p>
          <a:p>
            <a:pPr lvl="1"/>
            <a:r>
              <a:t>Body Level Two</a:t>
            </a:r>
          </a:p>
          <a:p>
            <a:pPr lvl="2"/>
            <a:r>
              <a:t>Body Level Three</a:t>
            </a:r>
          </a:p>
          <a:p>
            <a:pPr lvl="3"/>
            <a:r>
              <a:t>Body Level Four</a:t>
            </a:r>
          </a:p>
          <a:p>
            <a:pPr lvl="4"/>
            <a:r>
              <a:t>Body Level Five</a:t>
            </a: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57" name="Title Text"/>
          <p:cNvSpPr txBox="1"/>
          <p:nvPr>
            <p:ph type="title"/>
          </p:nvPr>
        </p:nvSpPr>
        <p:spPr>
          <a:xfrm>
            <a:off x="152400" y="152400"/>
            <a:ext cx="8839200" cy="1066800"/>
          </a:xfrm>
          <a:prstGeom prst="rect">
            <a:avLst/>
          </a:prstGeom>
        </p:spPr>
        <p:txBody>
          <a:bodyPr/>
          <a:lstStyle/>
          <a:p>
            <a:pPr/>
            <a:r>
              <a:t>Title Text</a:t>
            </a:r>
          </a:p>
        </p:txBody>
      </p:sp>
      <p:sp>
        <p:nvSpPr>
          <p:cNvPr id="58" name="Body Level One…"/>
          <p:cNvSpPr txBox="1"/>
          <p:nvPr>
            <p:ph type="body" sz="half" idx="1"/>
          </p:nvPr>
        </p:nvSpPr>
        <p:spPr>
          <a:xfrm>
            <a:off x="914400" y="1600200"/>
            <a:ext cx="3657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66" name="Title Text"/>
          <p:cNvSpPr txBox="1"/>
          <p:nvPr>
            <p:ph type="title"/>
          </p:nvPr>
        </p:nvSpPr>
        <p:spPr>
          <a:xfrm>
            <a:off x="152400" y="152400"/>
            <a:ext cx="8839200" cy="1066800"/>
          </a:xfrm>
          <a:prstGeom prst="rect">
            <a:avLst/>
          </a:prstGeom>
        </p:spPr>
        <p:txBody>
          <a:bodyPr/>
          <a:lstStyle/>
          <a:p>
            <a:pPr/>
            <a:r>
              <a:t>Title Text</a:t>
            </a:r>
          </a:p>
        </p:txBody>
      </p:sp>
      <p:sp>
        <p:nvSpPr>
          <p:cNvPr id="67"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ClrTx/>
              <a:buSzTx/>
              <a:buNone/>
              <a:defRPr b="1" sz="2400"/>
            </a:lvl1pPr>
            <a:lvl2pPr marL="0" indent="457200">
              <a:spcBef>
                <a:spcPts val="500"/>
              </a:spcBef>
              <a:buClrTx/>
              <a:buSzTx/>
              <a:buNone/>
              <a:defRPr b="1" sz="2400"/>
            </a:lvl2pPr>
            <a:lvl3pPr marL="0" indent="914400">
              <a:spcBef>
                <a:spcPts val="500"/>
              </a:spcBef>
              <a:buClrTx/>
              <a:buSzTx/>
              <a:buNone/>
              <a:defRPr b="1" sz="2400"/>
            </a:lvl3pPr>
            <a:lvl4pPr marL="0" indent="1371600">
              <a:spcBef>
                <a:spcPts val="500"/>
              </a:spcBef>
              <a:buClrTx/>
              <a:buSzTx/>
              <a:buNone/>
              <a:defRPr b="1" sz="2400"/>
            </a:lvl4pPr>
            <a:lvl5pPr marL="0" indent="1828800">
              <a:spcBef>
                <a:spcPts val="500"/>
              </a:spcBef>
              <a:buClrTx/>
              <a:buSz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68" name="Text Placeholder 4"/>
          <p:cNvSpPr/>
          <p:nvPr>
            <p:ph type="body" sz="quarter" idx="13"/>
          </p:nvPr>
        </p:nvSpPr>
        <p:spPr>
          <a:xfrm>
            <a:off x="4645025" y="1535112"/>
            <a:ext cx="4041775" cy="639763"/>
          </a:xfrm>
          <a:prstGeom prst="rect">
            <a:avLst/>
          </a:prstGeom>
        </p:spPr>
        <p:txBody>
          <a:bodyPr anchor="b"/>
          <a:lstStyle/>
          <a:p>
            <a:pPr marL="0" indent="0">
              <a:spcBef>
                <a:spcPts val="500"/>
              </a:spcBef>
              <a:buClrTx/>
              <a:buSzTx/>
              <a:buNone/>
              <a:defRPr b="1" sz="2400"/>
            </a:pPr>
          </a:p>
        </p:txBody>
      </p:sp>
      <p:sp>
        <p:nvSpPr>
          <p:cNvPr id="6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76" name="Title Text"/>
          <p:cNvSpPr txBox="1"/>
          <p:nvPr>
            <p:ph type="title"/>
          </p:nvPr>
        </p:nvSpPr>
        <p:spPr>
          <a:xfrm>
            <a:off x="152400" y="152400"/>
            <a:ext cx="8839200" cy="1066800"/>
          </a:xfrm>
          <a:prstGeom prst="rect">
            <a:avLst/>
          </a:prstGeom>
        </p:spPr>
        <p:txBody>
          <a:bodyPr/>
          <a:lstStyle/>
          <a:p>
            <a:pPr/>
            <a:r>
              <a:t>Title Text</a:t>
            </a:r>
          </a:p>
        </p:txBody>
      </p:sp>
      <p:sp>
        <p:nvSpPr>
          <p:cNvPr id="7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91" name="Title Text"/>
          <p:cNvSpPr txBox="1"/>
          <p:nvPr>
            <p:ph type="title"/>
          </p:nvPr>
        </p:nvSpPr>
        <p:spPr>
          <a:xfrm>
            <a:off x="457200" y="273050"/>
            <a:ext cx="3008314" cy="1162050"/>
          </a:xfrm>
          <a:prstGeom prst="rect">
            <a:avLst/>
          </a:prstGeom>
        </p:spPr>
        <p:txBody>
          <a:bodyPr anchor="b"/>
          <a:lstStyle>
            <a:lvl1pPr>
              <a:defRPr b="1" sz="2000"/>
            </a:lvl1pPr>
          </a:lstStyle>
          <a:p>
            <a:pPr/>
            <a:r>
              <a:t>Title Text</a:t>
            </a:r>
          </a:p>
        </p:txBody>
      </p:sp>
      <p:sp>
        <p:nvSpPr>
          <p:cNvPr id="92"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3" name="Text Placeholder 3"/>
          <p:cNvSpPr/>
          <p:nvPr>
            <p:ph type="body" sz="half" idx="13"/>
          </p:nvPr>
        </p:nvSpPr>
        <p:spPr>
          <a:xfrm>
            <a:off x="457199" y="1435100"/>
            <a:ext cx="3008315" cy="4691063"/>
          </a:xfrm>
          <a:prstGeom prst="rect">
            <a:avLst/>
          </a:prstGeom>
        </p:spPr>
        <p:txBody>
          <a:bodyPr/>
          <a:lstStyle/>
          <a:p>
            <a:pPr marL="0" indent="0">
              <a:spcBef>
                <a:spcPts val="300"/>
              </a:spcBef>
              <a:buClrTx/>
              <a:buSzTx/>
              <a:buNone/>
              <a:defRPr sz="1400"/>
            </a:pP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E7"/>
        </a:solidFill>
      </p:bgPr>
    </p:bg>
    <p:spTree>
      <p:nvGrpSpPr>
        <p:cNvPr id="1" name=""/>
        <p:cNvGrpSpPr/>
        <p:nvPr/>
      </p:nvGrpSpPr>
      <p:grpSpPr>
        <a:xfrm>
          <a:off x="0" y="0"/>
          <a:ext cx="0" cy="0"/>
          <a:chOff x="0" y="0"/>
          <a:chExt cx="0" cy="0"/>
        </a:xfrm>
      </p:grpSpPr>
      <p:sp>
        <p:nvSpPr>
          <p:cNvPr id="2" name="Straight Connector 9"/>
          <p:cNvSpPr/>
          <p:nvPr/>
        </p:nvSpPr>
        <p:spPr>
          <a:xfrm flipH="1" flipV="1">
            <a:off x="457199" y="6553199"/>
            <a:ext cx="8001001" cy="1"/>
          </a:xfrm>
          <a:prstGeom prst="line">
            <a:avLst/>
          </a:prstGeom>
          <a:ln>
            <a:solidFill>
              <a:srgbClr val="404040"/>
            </a:solidFill>
          </a:ln>
        </p:spPr>
        <p:txBody>
          <a:bodyPr lIns="45719" rIns="45719"/>
          <a:lstStyle/>
          <a:p>
            <a:pPr/>
          </a:p>
        </p:txBody>
      </p:sp>
      <p:sp>
        <p:nvSpPr>
          <p:cNvPr id="3" name="Straight Connector 13"/>
          <p:cNvSpPr/>
          <p:nvPr/>
        </p:nvSpPr>
        <p:spPr>
          <a:xfrm flipH="1" flipV="1">
            <a:off x="457199" y="6553199"/>
            <a:ext cx="8001001" cy="1"/>
          </a:xfrm>
          <a:prstGeom prst="line">
            <a:avLst/>
          </a:prstGeom>
          <a:ln>
            <a:solidFill>
              <a:srgbClr val="404040"/>
            </a:solidFill>
          </a:ln>
        </p:spPr>
        <p:txBody>
          <a:bodyPr lIns="45719" rIns="45719"/>
          <a:lstStyle/>
          <a:p>
            <a:pPr/>
          </a:p>
        </p:txBody>
      </p:sp>
      <p:sp>
        <p:nvSpPr>
          <p:cNvPr id="4" name="TextBox 14"/>
          <p:cNvSpPr txBox="1"/>
          <p:nvPr/>
        </p:nvSpPr>
        <p:spPr>
          <a:xfrm>
            <a:off x="6283769" y="6581000"/>
            <a:ext cx="2254187" cy="269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r">
              <a:defRPr sz="1200">
                <a:solidFill>
                  <a:srgbClr val="808080"/>
                </a:solidFill>
                <a:latin typeface="Rockwell"/>
                <a:ea typeface="Rockwell"/>
                <a:cs typeface="Rockwell"/>
                <a:sym typeface="Rockwell"/>
              </a:defRPr>
            </a:lvl1pPr>
          </a:lstStyle>
          <a:p>
            <a:pPr/>
            <a:r>
              <a:t>CSCIX370: Database Management</a:t>
            </a:r>
          </a:p>
        </p:txBody>
      </p:sp>
      <p:pic>
        <p:nvPicPr>
          <p:cNvPr id="5" name="Picture 6" descr="Picture 6"/>
          <p:cNvPicPr>
            <a:picLocks noChangeAspect="1"/>
          </p:cNvPicPr>
          <p:nvPr/>
        </p:nvPicPr>
        <p:blipFill>
          <a:blip r:embed="rId2">
            <a:extLst/>
          </a:blip>
          <a:stretch>
            <a:fillRect/>
          </a:stretch>
        </p:blipFill>
        <p:spPr>
          <a:xfrm>
            <a:off x="457200" y="6602527"/>
            <a:ext cx="2286000" cy="260127"/>
          </a:xfrm>
          <a:prstGeom prst="rect">
            <a:avLst/>
          </a:prstGeom>
          <a:ln w="12700">
            <a:miter lim="400000"/>
          </a:ln>
        </p:spPr>
      </p:pic>
      <p:sp>
        <p:nvSpPr>
          <p:cNvPr id="6" name="Title Text"/>
          <p:cNvSpPr txBox="1"/>
          <p:nvPr>
            <p:ph type="title"/>
          </p:nvPr>
        </p:nvSpPr>
        <p:spPr>
          <a:xfrm>
            <a:off x="457200" y="274637"/>
            <a:ext cx="82296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7"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8" name="Slide Number"/>
          <p:cNvSpPr txBox="1"/>
          <p:nvPr>
            <p:ph type="sldNum" sz="quarter" idx="2"/>
          </p:nvPr>
        </p:nvSpPr>
        <p:spPr>
          <a:xfrm>
            <a:off x="8915400" y="6553200"/>
            <a:ext cx="343903" cy="358140"/>
          </a:xfrm>
          <a:prstGeom prst="rect">
            <a:avLst/>
          </a:prstGeom>
          <a:ln w="12700">
            <a:miter lim="400000"/>
          </a:ln>
        </p:spPr>
        <p:txBody>
          <a:bodyPr wrap="none" lIns="45719" rIns="45719">
            <a:spAutoFit/>
          </a:body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1pPr>
      <a:lvl2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2pPr>
      <a:lvl3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3pPr>
      <a:lvl4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4pPr>
      <a:lvl5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5pPr>
      <a:lvl6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6pPr>
      <a:lvl7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7pPr>
      <a:lvl8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8pPr>
      <a:lvl9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404040"/>
          </a:solidFill>
          <a:uFillTx/>
          <a:latin typeface="Rockwell"/>
          <a:ea typeface="Rockwell"/>
          <a:cs typeface="Rockwell"/>
          <a:sym typeface="Rockwell"/>
        </a:defRPr>
      </a:lvl9pPr>
    </p:titleStyle>
    <p:bodyStyle>
      <a:lvl1pPr marL="342900" marR="0" indent="-34290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
          <a:srgbClr val="B18714"/>
        </a:buClr>
        <a:buSzPct val="100000"/>
        <a:buFontTx/>
        <a:buChar char="•"/>
        <a:tabLst/>
        <a:defRPr b="0" baseline="0" cap="none" i="0" spc="0" strike="noStrike" sz="3200" u="none">
          <a:ln>
            <a:noFill/>
          </a:ln>
          <a:solidFill>
            <a:srgbClr val="404040"/>
          </a:solidFill>
          <a:uFillTx/>
          <a:latin typeface="+mn-lt"/>
          <a:ea typeface="+mn-ea"/>
          <a:cs typeface="+mn-cs"/>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5pPr>
      <a:lvl6pPr marL="0" marR="0" indent="22860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6pPr>
      <a:lvl7pPr marL="0" marR="0" indent="2743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7pPr>
      <a:lvl8pPr marL="0" marR="0" indent="3200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8pPr>
      <a:lvl9pPr marL="0" marR="0" indent="3657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Rectangle 2"/>
          <p:cNvSpPr txBox="1"/>
          <p:nvPr>
            <p:ph type="title"/>
          </p:nvPr>
        </p:nvSpPr>
        <p:spPr>
          <a:prstGeom prst="rect">
            <a:avLst/>
          </a:prstGeom>
        </p:spPr>
        <p:txBody>
          <a:bodyPr/>
          <a:lstStyle/>
          <a:p>
            <a:pPr/>
            <a:r>
              <a:t>Index Selection Example</a:t>
            </a:r>
          </a:p>
        </p:txBody>
      </p:sp>
      <p:sp>
        <p:nvSpPr>
          <p:cNvPr id="159" name="Rectangle 3"/>
          <p:cNvSpPr txBox="1"/>
          <p:nvPr>
            <p:ph type="body" idx="1"/>
          </p:nvPr>
        </p:nvSpPr>
        <p:spPr>
          <a:xfrm>
            <a:off x="461963" y="990600"/>
            <a:ext cx="8453437" cy="5216525"/>
          </a:xfrm>
          <a:prstGeom prst="rect">
            <a:avLst/>
          </a:prstGeom>
        </p:spPr>
        <p:txBody>
          <a:bodyPr/>
          <a:lstStyle/>
          <a:p>
            <a:pPr marL="533400" indent="-533400">
              <a:spcBef>
                <a:spcPts val="500"/>
              </a:spcBef>
              <a:defRPr sz="2400"/>
            </a:pPr>
            <a:r>
              <a:t>Given Relation: StarsIn(movieTitle, movieYear, starName)</a:t>
            </a:r>
          </a:p>
          <a:p>
            <a:pPr marL="533400" indent="-533400">
              <a:spcBef>
                <a:spcPts val="600"/>
              </a:spcBef>
              <a:defRPr sz="2600"/>
            </a:pPr>
            <a:r>
              <a:t>3 operations to perform:</a:t>
            </a:r>
          </a:p>
          <a:p>
            <a:pPr lvl="1" marL="990600" indent="-533400">
              <a:spcBef>
                <a:spcPts val="600"/>
              </a:spcBef>
              <a:buClrTx/>
              <a:buAutoNum type="arabicPeriod" startAt="1"/>
              <a:defRPr sz="2600"/>
            </a:pPr>
            <a:r>
              <a:t>Q1: select movieTitle, movieYear From StarsIn where starName = s;    </a:t>
            </a:r>
            <a:endParaRPr sz="2800"/>
          </a:p>
          <a:p>
            <a:pPr lvl="1" marL="990600" indent="-533400">
              <a:spcBef>
                <a:spcPts val="600"/>
              </a:spcBef>
              <a:buClrTx/>
              <a:buAutoNum type="arabicPeriod" startAt="1"/>
              <a:defRPr sz="2600"/>
            </a:pPr>
            <a:r>
              <a:t>Q2: select starName from StarsIn where movieTitle = t and movieYear = y;</a:t>
            </a:r>
            <a:endParaRPr sz="2800"/>
          </a:p>
          <a:p>
            <a:pPr lvl="1" marL="990600" indent="-533400">
              <a:spcBef>
                <a:spcPts val="600"/>
              </a:spcBef>
              <a:buClrTx/>
              <a:buAutoNum type="arabicPeriod" startAt="1"/>
              <a:defRPr sz="2600"/>
            </a:pPr>
            <a:r>
              <a:t>I: insert into StarsIn values(t, y, s);</a:t>
            </a:r>
            <a:endParaRPr sz="2800"/>
          </a:p>
          <a:p>
            <a:pPr lvl="1" marL="990600" indent="-533400">
              <a:spcBef>
                <a:spcPts val="600"/>
              </a:spcBef>
              <a:buClrTx/>
              <a:buAutoNum type="arabicPeriod" startAt="1"/>
              <a:defRPr sz="2600"/>
            </a:pPr>
          </a:p>
          <a:p>
            <a:pPr lvl="1" marL="533400" indent="-76200">
              <a:spcBef>
                <a:spcPts val="600"/>
              </a:spcBef>
              <a:buSzTx/>
              <a:buFont typeface="Wingdings"/>
              <a:buNone/>
              <a:defRPr sz="2600"/>
            </a:pPr>
            <a:r>
              <a:t>where s, t, y are some constants.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Rectangle 2"/>
          <p:cNvSpPr txBox="1"/>
          <p:nvPr>
            <p:ph type="title"/>
          </p:nvPr>
        </p:nvSpPr>
        <p:spPr>
          <a:prstGeom prst="rect">
            <a:avLst/>
          </a:prstGeom>
        </p:spPr>
        <p:txBody>
          <a:bodyPr/>
          <a:lstStyle/>
          <a:p>
            <a:pPr/>
            <a:r>
              <a:t>Example's assumptions</a:t>
            </a:r>
          </a:p>
        </p:txBody>
      </p:sp>
      <p:sp>
        <p:nvSpPr>
          <p:cNvPr id="162" name="Rectangle 3"/>
          <p:cNvSpPr txBox="1"/>
          <p:nvPr>
            <p:ph type="body" idx="1"/>
          </p:nvPr>
        </p:nvSpPr>
        <p:spPr>
          <a:xfrm>
            <a:off x="914400" y="1143000"/>
            <a:ext cx="7162800" cy="4525963"/>
          </a:xfrm>
          <a:prstGeom prst="rect">
            <a:avLst/>
          </a:prstGeom>
        </p:spPr>
        <p:txBody>
          <a:bodyPr/>
          <a:lstStyle/>
          <a:p>
            <a:pPr marL="322325" indent="-322325" defTabSz="859536">
              <a:buAutoNum type="arabicPeriod" startAt="1"/>
              <a:defRPr sz="3008"/>
            </a:pPr>
            <a:r>
              <a:t>Cost for examining 1 disk block = 1 unit</a:t>
            </a:r>
          </a:p>
          <a:p>
            <a:pPr marL="322325" indent="-322325" defTabSz="859536">
              <a:buAutoNum type="arabicPeriod" startAt="1"/>
              <a:defRPr sz="3008"/>
            </a:pPr>
            <a:r>
              <a:t>StarsIn is stored in 10 disk blocks</a:t>
            </a:r>
          </a:p>
          <a:p>
            <a:pPr marL="322325" indent="-322325" defTabSz="859536">
              <a:buAutoNum type="arabicPeriod" startAt="1"/>
              <a:defRPr sz="3008"/>
            </a:pPr>
            <a:r>
              <a:t>Average no. of stars in a movie = 3</a:t>
            </a:r>
          </a:p>
          <a:p>
            <a:pPr marL="322325" indent="-322325" defTabSz="859536">
              <a:buAutoNum type="arabicPeriod" startAt="1"/>
              <a:defRPr sz="3008"/>
            </a:pPr>
            <a:r>
              <a:t>Average no. of movies that a star appeared in = 3</a:t>
            </a:r>
          </a:p>
          <a:p>
            <a:pPr marL="322325" indent="-322325" defTabSz="859536">
              <a:buAutoNum type="arabicPeriod" startAt="1"/>
              <a:defRPr sz="3008"/>
            </a:pPr>
            <a:r>
              <a:t>Tuples for a given star or movie are likely to be spread over the 10 disk blocks of StarsIn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Title 1"/>
          <p:cNvSpPr txBox="1"/>
          <p:nvPr>
            <p:ph type="title"/>
          </p:nvPr>
        </p:nvSpPr>
        <p:spPr>
          <a:prstGeom prst="rect">
            <a:avLst/>
          </a:prstGeom>
        </p:spPr>
        <p:txBody>
          <a:bodyPr/>
          <a:lstStyle/>
          <a:p>
            <a:pPr/>
            <a:r>
              <a:t>Analysis</a:t>
            </a:r>
          </a:p>
        </p:txBody>
      </p:sp>
      <p:sp>
        <p:nvSpPr>
          <p:cNvPr id="165" name="Content Placeholder 2"/>
          <p:cNvSpPr txBox="1"/>
          <p:nvPr>
            <p:ph type="body" idx="1"/>
          </p:nvPr>
        </p:nvSpPr>
        <p:spPr>
          <a:xfrm>
            <a:off x="228600" y="1143000"/>
            <a:ext cx="8534400" cy="5105400"/>
          </a:xfrm>
          <a:prstGeom prst="rect">
            <a:avLst/>
          </a:prstGeom>
        </p:spPr>
        <p:txBody>
          <a:bodyPr/>
          <a:lstStyle/>
          <a:p>
            <a:pPr>
              <a:spcBef>
                <a:spcPts val="500"/>
              </a:spcBef>
              <a:defRPr sz="2400"/>
            </a:pPr>
            <a:r>
              <a:t>Since the tuples for a given star or a given movie are likely to be spread over the 10 pages of StarsIn, even if we have an index on starName or on the combination of movie title and movieYear, it will take 3 disk accesses to retrieve the 3 tuples for a star or movie. If we have no index on the star or movie, respectively, then 10 disk accesses are required. </a:t>
            </a:r>
          </a:p>
          <a:p>
            <a:pPr>
              <a:defRPr sz="2400"/>
            </a:pPr>
          </a:p>
          <a:p>
            <a:pPr>
              <a:spcBef>
                <a:spcPts val="500"/>
              </a:spcBef>
              <a:defRPr sz="2400"/>
            </a:pPr>
            <a:r>
              <a:t>One disk access is needed to read a page of the index every time we use that index to locate tuples with a given value for the indexed attribute(s). If an index page must be modified (in the case of an insertion), then another disk access is needed to write back the modified page.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prstGeom prst="rect">
            <a:avLst/>
          </a:prstGeom>
        </p:spPr>
        <p:txBody>
          <a:bodyPr/>
          <a:lstStyle/>
          <a:p>
            <a:pPr/>
            <a:r>
              <a:t>Analysis</a:t>
            </a:r>
          </a:p>
        </p:txBody>
      </p:sp>
      <p:sp>
        <p:nvSpPr>
          <p:cNvPr id="168" name="Content Placeholder 2"/>
          <p:cNvSpPr txBox="1"/>
          <p:nvPr>
            <p:ph type="body" idx="1"/>
          </p:nvPr>
        </p:nvSpPr>
        <p:spPr>
          <a:xfrm>
            <a:off x="381000" y="1143000"/>
            <a:ext cx="7696200" cy="4525963"/>
          </a:xfrm>
          <a:prstGeom prst="rect">
            <a:avLst/>
          </a:prstGeom>
        </p:spPr>
        <p:txBody>
          <a:bodyPr/>
          <a:lstStyle>
            <a:lvl1pPr>
              <a:spcBef>
                <a:spcPts val="500"/>
              </a:spcBef>
              <a:defRPr sz="2400"/>
            </a:lvl1pPr>
          </a:lstStyle>
          <a:p>
            <a:pPr/>
            <a:r>
              <a:t>Likewise, in the case of an insertion, one disk access is needed to read a page on which the new tuple will be placed, and another disk access is needed to write back this page. We assume that, even without an index, we can find some page on which an additional tuple will fit, without scanning the entire relation.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Rectangle 2"/>
          <p:cNvSpPr txBox="1"/>
          <p:nvPr>
            <p:ph type="title"/>
          </p:nvPr>
        </p:nvSpPr>
        <p:spPr>
          <a:prstGeom prst="rect">
            <a:avLst/>
          </a:prstGeom>
        </p:spPr>
        <p:txBody>
          <a:bodyPr/>
          <a:lstStyle>
            <a:lvl1pPr>
              <a:defRPr sz="3900"/>
            </a:lvl1pPr>
          </a:lstStyle>
          <a:p>
            <a:pPr/>
            <a:r>
              <a:t>Example's Estimated Cost of actions</a:t>
            </a:r>
          </a:p>
        </p:txBody>
      </p:sp>
      <p:graphicFrame>
        <p:nvGraphicFramePr>
          <p:cNvPr id="171" name="Group 3"/>
          <p:cNvGraphicFramePr/>
          <p:nvPr/>
        </p:nvGraphicFramePr>
        <p:xfrm>
          <a:off x="457200" y="1066800"/>
          <a:ext cx="8305800" cy="37592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74738"/>
                <a:gridCol w="1592262"/>
                <a:gridCol w="1828800"/>
                <a:gridCol w="1828800"/>
                <a:gridCol w="1981200"/>
              </a:tblGrid>
              <a:tr h="508000">
                <a:tc>
                  <a:txBody>
                    <a:bodyPr/>
                    <a:lstStyle/>
                    <a:p>
                      <a:pP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Action</a:t>
                      </a:r>
                    </a:p>
                  </a:txBody>
                  <a:tcPr marL="45720" marR="45720" marT="45720" marB="45720" anchor="t" anchorCtr="0" horzOverflow="overflow">
                    <a:lnL w="28575">
                      <a:solidFill>
                        <a:srgbClr val="404040"/>
                      </a:solidFill>
                    </a:lnL>
                    <a:lnR w="12700">
                      <a:solidFill>
                        <a:srgbClr val="404040"/>
                      </a:solidFill>
                    </a:lnR>
                    <a:lnT w="28575">
                      <a:solidFill>
                        <a:srgbClr val="404040"/>
                      </a:solidFill>
                    </a:lnT>
                    <a:lnB w="12700">
                      <a:solidFill>
                        <a:srgbClr val="404040"/>
                      </a:solidFill>
                    </a:lnB>
                    <a:noFill/>
                  </a:tcPr>
                </a:tc>
                <a:tc>
                  <a:txBody>
                    <a:bodyPr/>
                    <a:lstStyle/>
                    <a:p>
                      <a:pP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No Index</a:t>
                      </a:r>
                    </a:p>
                  </a:txBody>
                  <a:tcPr marL="45720" marR="45720" marT="45720" marB="45720" anchor="t" anchorCtr="0" horzOverflow="overflow">
                    <a:lnL w="12700">
                      <a:solidFill>
                        <a:srgbClr val="404040"/>
                      </a:solidFill>
                    </a:lnL>
                    <a:lnR w="12700">
                      <a:solidFill>
                        <a:srgbClr val="404040"/>
                      </a:solidFill>
                    </a:lnR>
                    <a:lnT w="28575">
                      <a:solidFill>
                        <a:srgbClr val="404040"/>
                      </a:solidFill>
                    </a:lnT>
                    <a:lnB w="12700">
                      <a:solidFill>
                        <a:srgbClr val="404040"/>
                      </a:solidFill>
                    </a:lnB>
                    <a:noFill/>
                  </a:tcPr>
                </a:tc>
                <a:tc>
                  <a:txBody>
                    <a:bodyPr/>
                    <a:lstStyle/>
                    <a:p>
                      <a:pP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Star Index</a:t>
                      </a:r>
                    </a:p>
                  </a:txBody>
                  <a:tcPr marL="45720" marR="45720" marT="45720" marB="45720" anchor="t" anchorCtr="0" horzOverflow="overflow">
                    <a:lnL w="12700">
                      <a:solidFill>
                        <a:srgbClr val="404040"/>
                      </a:solidFill>
                    </a:lnL>
                    <a:lnR w="12700">
                      <a:solidFill>
                        <a:srgbClr val="404040"/>
                      </a:solidFill>
                    </a:lnR>
                    <a:lnT w="28575">
                      <a:solidFill>
                        <a:srgbClr val="404040"/>
                      </a:solidFill>
                    </a:lnT>
                    <a:lnB w="12700">
                      <a:solidFill>
                        <a:srgbClr val="404040"/>
                      </a:solidFill>
                    </a:lnB>
                    <a:noFill/>
                  </a:tcPr>
                </a:tc>
                <a:tc>
                  <a:txBody>
                    <a:bodyPr/>
                    <a:lstStyle/>
                    <a:p>
                      <a:pP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Movie Index</a:t>
                      </a:r>
                    </a:p>
                  </a:txBody>
                  <a:tcPr marL="45720" marR="45720" marT="45720" marB="45720" anchor="t" anchorCtr="0" horzOverflow="overflow">
                    <a:lnL w="12700">
                      <a:solidFill>
                        <a:srgbClr val="404040"/>
                      </a:solidFill>
                    </a:lnL>
                    <a:lnR w="12700">
                      <a:solidFill>
                        <a:srgbClr val="404040"/>
                      </a:solidFill>
                    </a:lnR>
                    <a:lnT w="28575">
                      <a:solidFill>
                        <a:srgbClr val="404040"/>
                      </a:solidFill>
                    </a:lnT>
                    <a:lnB w="12700">
                      <a:solidFill>
                        <a:srgbClr val="404040"/>
                      </a:solidFill>
                    </a:lnB>
                    <a:noFill/>
                  </a:tcPr>
                </a:tc>
                <a:tc>
                  <a:txBody>
                    <a:bodyPr/>
                    <a:lstStyle/>
                    <a:p>
                      <a:pP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Both Indexes</a:t>
                      </a:r>
                    </a:p>
                  </a:txBody>
                  <a:tcPr marL="45720" marR="45720" marT="45720" marB="45720" anchor="t" anchorCtr="0" horzOverflow="overflow">
                    <a:lnL w="12700">
                      <a:solidFill>
                        <a:srgbClr val="404040"/>
                      </a:solidFill>
                    </a:lnL>
                    <a:lnR w="28575">
                      <a:solidFill>
                        <a:srgbClr val="404040"/>
                      </a:solidFill>
                    </a:lnR>
                    <a:lnT w="28575">
                      <a:solidFill>
                        <a:srgbClr val="404040"/>
                      </a:solidFill>
                    </a:lnT>
                    <a:lnB w="12700">
                      <a:solidFill>
                        <a:srgbClr val="404040"/>
                      </a:solidFill>
                    </a:lnB>
                    <a:noFill/>
                  </a:tcPr>
                </a:tc>
              </a:tr>
              <a:tr h="812800">
                <a:tc>
                  <a:txBody>
                    <a:bodyPr/>
                    <a:lstStyle/>
                    <a:p>
                      <a:pPr algn="ct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Q1</a:t>
                      </a:r>
                    </a:p>
                  </a:txBody>
                  <a:tcPr marL="45720" marR="45720" marT="45720" marB="45720" anchor="t" anchorCtr="0" horzOverflow="overflow">
                    <a:lnL w="28575">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10</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10</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28575">
                      <a:solidFill>
                        <a:srgbClr val="404040"/>
                      </a:solidFill>
                    </a:lnR>
                    <a:lnT w="12700">
                      <a:solidFill>
                        <a:srgbClr val="404040"/>
                      </a:solidFill>
                    </a:lnT>
                    <a:lnB w="12700">
                      <a:solidFill>
                        <a:srgbClr val="404040"/>
                      </a:solidFill>
                    </a:lnB>
                    <a:noFill/>
                  </a:tcPr>
                </a:tc>
              </a:tr>
              <a:tr h="812800">
                <a:tc>
                  <a:txBody>
                    <a:bodyPr/>
                    <a:lstStyle/>
                    <a:p>
                      <a:pPr algn="ct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Q2</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10</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10</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28575">
                      <a:solidFill>
                        <a:srgbClr val="404040"/>
                      </a:solidFill>
                    </a:lnR>
                    <a:lnT w="12700">
                      <a:solidFill>
                        <a:srgbClr val="404040"/>
                      </a:solidFill>
                    </a:lnT>
                    <a:lnB w="12700">
                      <a:solidFill>
                        <a:srgbClr val="404040"/>
                      </a:solidFill>
                    </a:lnB>
                    <a:noFill/>
                  </a:tcPr>
                </a:tc>
              </a:tr>
              <a:tr h="812800">
                <a:tc>
                  <a:txBody>
                    <a:bodyPr/>
                    <a:lstStyle/>
                    <a:p>
                      <a:pPr algn="ctr">
                        <a:spcBef>
                          <a:spcPts val="700"/>
                        </a:spcBef>
                        <a:defRPr>
                          <a:solidFill>
                            <a:srgbClr val="000000"/>
                          </a:solidFill>
                        </a:defRPr>
                      </a:pPr>
                      <a:r>
                        <a: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I</a:t>
                      </a:r>
                    </a:p>
                  </a:txBody>
                  <a:tcPr marL="45720" marR="45720" marT="45720" marB="45720" anchor="t" anchorCtr="0" horzOverflow="overflow">
                    <a:lnL w="28575">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2</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4</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12700">
                      <a:solidFill>
                        <a:srgbClr val="404040"/>
                      </a:solidFill>
                    </a:lnB>
                    <a:noFill/>
                  </a:tcPr>
                </a:tc>
                <a:tc>
                  <a:txBody>
                    <a:bodyPr/>
                    <a:lstStyle/>
                    <a:p>
                      <a:pPr algn="ctr">
                        <a:spcBef>
                          <a:spcPts val="700"/>
                        </a:spcBef>
                        <a:defRPr>
                          <a:solidFill>
                            <a:srgbClr val="000000"/>
                          </a:solidFill>
                        </a:defRPr>
                      </a:pPr>
                      <a:r>
                        <a:rPr b="1" sz="2400">
                          <a:solidFill>
                            <a:srgbClr val="404040"/>
                          </a:solidFill>
                          <a:effectLst>
                            <a:outerShdw sx="100000" sy="100000" kx="0" ky="0" algn="b" rotWithShape="0" blurRad="38100" dist="38100" dir="2700000">
                              <a:srgbClr val="000000"/>
                            </a:outerShdw>
                          </a:effectLst>
                          <a:latin typeface="Times New Roman"/>
                          <a:ea typeface="Times New Roman"/>
                          <a:cs typeface="Times New Roman"/>
                          <a:sym typeface="Times New Roman"/>
                        </a:rPr>
                        <a:t>6</a:t>
                      </a:r>
                    </a:p>
                  </a:txBody>
                  <a:tcPr marL="45720" marR="45720" marT="45720" marB="45720" anchor="t" anchorCtr="0" horzOverflow="overflow">
                    <a:lnL w="12700">
                      <a:solidFill>
                        <a:srgbClr val="404040"/>
                      </a:solidFill>
                    </a:lnL>
                    <a:lnR w="28575">
                      <a:solidFill>
                        <a:srgbClr val="404040"/>
                      </a:solidFill>
                    </a:lnR>
                    <a:lnT w="12700">
                      <a:solidFill>
                        <a:srgbClr val="404040"/>
                      </a:solidFill>
                    </a:lnT>
                    <a:lnB w="12700">
                      <a:solidFill>
                        <a:srgbClr val="404040"/>
                      </a:solidFill>
                    </a:lnB>
                    <a:noFill/>
                  </a:tcPr>
                </a:tc>
              </a:tr>
              <a:tr h="812800">
                <a:tc>
                  <a:txBody>
                    <a:bodyPr/>
                    <a:lstStyle/>
                    <a:p>
                      <a:pPr>
                        <a:spcBef>
                          <a:spcPts val="500"/>
                        </a:spcBef>
                        <a:defRPr>
                          <a:solidFill>
                            <a:srgbClr val="000000"/>
                          </a:solidFill>
                        </a:defRPr>
                      </a:pPr>
                      <a:r>
                        <a:rPr b="1">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rPr>
                        <a:t>Cost of 3 actions</a:t>
                      </a:r>
                    </a:p>
                  </a:txBody>
                  <a:tcPr marL="45720" marR="45720" marT="45720" marB="45720" anchor="t" anchorCtr="0" horzOverflow="overflow">
                    <a:lnL w="28575">
                      <a:solidFill>
                        <a:srgbClr val="404040"/>
                      </a:solidFill>
                    </a:lnL>
                    <a:lnR w="12700">
                      <a:solidFill>
                        <a:srgbClr val="404040"/>
                      </a:solidFill>
                    </a:lnR>
                    <a:lnT w="12700">
                      <a:solidFill>
                        <a:srgbClr val="404040"/>
                      </a:solidFill>
                    </a:lnT>
                    <a:lnB w="28575">
                      <a:solidFill>
                        <a:srgbClr val="404040"/>
                      </a:solidFill>
                    </a:lnB>
                    <a:noFill/>
                  </a:tcPr>
                </a:tc>
                <a:tc>
                  <a:txBody>
                    <a:bodyPr/>
                    <a:lstStyle/>
                    <a:p>
                      <a:pPr algn="ctr">
                        <a:spcBef>
                          <a:spcPts val="700"/>
                        </a:spcBef>
                        <a:def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defRPr>
                      </a:pPr>
                      <a:r>
                        <a:t>2+8p</a:t>
                      </a:r>
                      <a:r>
                        <a:rPr baseline="-25000"/>
                        <a:t>1</a:t>
                      </a:r>
                      <a:r>
                        <a:t>+8p</a:t>
                      </a:r>
                      <a:r>
                        <a:rPr baseline="-25000"/>
                        <a:t>2</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28575">
                      <a:solidFill>
                        <a:srgbClr val="404040"/>
                      </a:solidFill>
                    </a:lnB>
                    <a:noFill/>
                  </a:tcPr>
                </a:tc>
                <a:tc>
                  <a:txBody>
                    <a:bodyPr/>
                    <a:lstStyle/>
                    <a:p>
                      <a:pPr algn="ctr">
                        <a:spcBef>
                          <a:spcPts val="700"/>
                        </a:spcBef>
                        <a:def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defRPr>
                      </a:pPr>
                      <a:r>
                        <a:t>4+6p</a:t>
                      </a:r>
                      <a:r>
                        <a:rPr baseline="-25000"/>
                        <a:t>2</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28575">
                      <a:solidFill>
                        <a:srgbClr val="404040"/>
                      </a:solidFill>
                    </a:lnB>
                    <a:noFill/>
                  </a:tcPr>
                </a:tc>
                <a:tc>
                  <a:txBody>
                    <a:bodyPr/>
                    <a:lstStyle/>
                    <a:p>
                      <a:pPr algn="ctr">
                        <a:spcBef>
                          <a:spcPts val="700"/>
                        </a:spcBef>
                        <a:def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defRPr>
                      </a:pPr>
                      <a:r>
                        <a:t>4+6p</a:t>
                      </a:r>
                      <a:r>
                        <a:rPr baseline="-25000"/>
                        <a:t>1</a:t>
                      </a:r>
                    </a:p>
                  </a:txBody>
                  <a:tcPr marL="45720" marR="45720" marT="45720" marB="45720" anchor="t" anchorCtr="0" horzOverflow="overflow">
                    <a:lnL w="12700">
                      <a:solidFill>
                        <a:srgbClr val="404040"/>
                      </a:solidFill>
                    </a:lnL>
                    <a:lnR w="12700">
                      <a:solidFill>
                        <a:srgbClr val="404040"/>
                      </a:solidFill>
                    </a:lnR>
                    <a:lnT w="12700">
                      <a:solidFill>
                        <a:srgbClr val="404040"/>
                      </a:solidFill>
                    </a:lnT>
                    <a:lnB w="28575">
                      <a:solidFill>
                        <a:srgbClr val="404040"/>
                      </a:solidFill>
                    </a:lnB>
                    <a:noFill/>
                  </a:tcPr>
                </a:tc>
                <a:tc>
                  <a:txBody>
                    <a:bodyPr/>
                    <a:lstStyle/>
                    <a:p>
                      <a:pPr algn="ctr">
                        <a:spcBef>
                          <a:spcPts val="700"/>
                        </a:spcBef>
                        <a:defRPr b="1" sz="2400">
                          <a:solidFill>
                            <a:srgbClr val="FFFF00"/>
                          </a:solidFill>
                          <a:effectLst>
                            <a:outerShdw sx="100000" sy="100000" kx="0" ky="0" algn="b" rotWithShape="0" blurRad="38100" dist="38100" dir="2700000">
                              <a:srgbClr val="000000"/>
                            </a:outerShdw>
                          </a:effectLst>
                          <a:latin typeface="Times New Roman"/>
                          <a:ea typeface="Times New Roman"/>
                          <a:cs typeface="Times New Roman"/>
                          <a:sym typeface="Times New Roman"/>
                        </a:defRPr>
                      </a:pPr>
                      <a:r>
                        <a:t>6-2p</a:t>
                      </a:r>
                      <a:r>
                        <a:rPr baseline="-25000"/>
                        <a:t>1</a:t>
                      </a:r>
                      <a:r>
                        <a:t>-2p</a:t>
                      </a:r>
                      <a:r>
                        <a:rPr baseline="-25000"/>
                        <a:t>2</a:t>
                      </a:r>
                    </a:p>
                  </a:txBody>
                  <a:tcPr marL="45720" marR="45720" marT="45720" marB="45720" anchor="t" anchorCtr="0" horzOverflow="overflow">
                    <a:lnL w="12700">
                      <a:solidFill>
                        <a:srgbClr val="404040"/>
                      </a:solidFill>
                    </a:lnL>
                    <a:lnR w="28575">
                      <a:solidFill>
                        <a:srgbClr val="404040"/>
                      </a:solidFill>
                    </a:lnR>
                    <a:lnT w="12700">
                      <a:solidFill>
                        <a:srgbClr val="404040"/>
                      </a:solidFill>
                    </a:lnT>
                    <a:lnB w="28575">
                      <a:solidFill>
                        <a:srgbClr val="404040"/>
                      </a:solidFill>
                    </a:lnB>
                    <a:noFill/>
                  </a:tcPr>
                </a:tc>
              </a:tr>
            </a:tbl>
          </a:graphicData>
        </a:graphic>
      </p:graphicFrame>
      <p:sp>
        <p:nvSpPr>
          <p:cNvPr id="172" name="Text Box 44"/>
          <p:cNvSpPr txBox="1"/>
          <p:nvPr/>
        </p:nvSpPr>
        <p:spPr>
          <a:xfrm>
            <a:off x="381000" y="5486400"/>
            <a:ext cx="7387305" cy="88182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a:latin typeface="Times New Roman"/>
                <a:ea typeface="Times New Roman"/>
                <a:cs typeface="Times New Roman"/>
                <a:sym typeface="Times New Roman"/>
              </a:defRPr>
            </a:pPr>
            <a:r>
              <a:t>Star index is an index on StarName</a:t>
            </a:r>
          </a:p>
          <a:p>
            <a:pPr>
              <a:defRPr b="1">
                <a:latin typeface="Times New Roman"/>
                <a:ea typeface="Times New Roman"/>
                <a:cs typeface="Times New Roman"/>
                <a:sym typeface="Times New Roman"/>
              </a:defRPr>
            </a:pPr>
            <a:r>
              <a:t>Movie index is an index on MovieTitle and movieYear</a:t>
            </a:r>
          </a:p>
          <a:p>
            <a:pPr>
              <a:defRPr b="1">
                <a:latin typeface="Times New Roman"/>
                <a:ea typeface="Times New Roman"/>
                <a:cs typeface="Times New Roman"/>
                <a:sym typeface="Times New Roman"/>
              </a:defRPr>
            </a:pPr>
            <a:r>
              <a:t>The numbers in rows 2-5 of the table are no. of disk accesses for the action.</a:t>
            </a:r>
          </a:p>
        </p:txBody>
      </p:sp>
      <p:sp>
        <p:nvSpPr>
          <p:cNvPr id="173" name="Text Box 45"/>
          <p:cNvSpPr txBox="1"/>
          <p:nvPr/>
        </p:nvSpPr>
        <p:spPr>
          <a:xfrm>
            <a:off x="1143000" y="4876800"/>
            <a:ext cx="6492875" cy="6151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u="sng">
                <a:latin typeface="Times New Roman"/>
                <a:ea typeface="Times New Roman"/>
                <a:cs typeface="Times New Roman"/>
                <a:sym typeface="Times New Roman"/>
              </a:defRPr>
            </a:lvl1pPr>
          </a:lstStyle>
          <a:p>
            <a:pPr/>
            <a:r>
              <a:t>Costs associated with the three actions, as a function of which indexes are selected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Rectangle 2"/>
          <p:cNvSpPr txBox="1"/>
          <p:nvPr>
            <p:ph type="title"/>
          </p:nvPr>
        </p:nvSpPr>
        <p:spPr>
          <a:prstGeom prst="rect">
            <a:avLst/>
          </a:prstGeom>
        </p:spPr>
        <p:txBody>
          <a:bodyPr/>
          <a:lstStyle/>
          <a:p>
            <a:pPr/>
            <a:r>
              <a:t>Example's usage scenarios</a:t>
            </a:r>
          </a:p>
        </p:txBody>
      </p:sp>
      <p:sp>
        <p:nvSpPr>
          <p:cNvPr id="176" name="Rectangle 3"/>
          <p:cNvSpPr txBox="1"/>
          <p:nvPr>
            <p:ph type="body" idx="1"/>
          </p:nvPr>
        </p:nvSpPr>
        <p:spPr>
          <a:xfrm>
            <a:off x="914400" y="1143000"/>
            <a:ext cx="7162800" cy="4525963"/>
          </a:xfrm>
          <a:prstGeom prst="rect">
            <a:avLst/>
          </a:prstGeom>
        </p:spPr>
        <p:txBody>
          <a:bodyPr/>
          <a:lstStyle/>
          <a:p>
            <a:pPr>
              <a:lnSpc>
                <a:spcPct val="90000"/>
              </a:lnSpc>
              <a:spcBef>
                <a:spcPts val="600"/>
              </a:spcBef>
              <a:defRPr sz="2900"/>
            </a:pPr>
            <a:r>
              <a:t>The fraction of the time to do Q1 = p1, Q2 = p2, I=1-p1-p2</a:t>
            </a:r>
          </a:p>
          <a:p>
            <a:pPr>
              <a:lnSpc>
                <a:spcPct val="90000"/>
              </a:lnSpc>
              <a:spcBef>
                <a:spcPts val="600"/>
              </a:spcBef>
              <a:defRPr sz="2900"/>
            </a:pPr>
            <a:r>
              <a:t>Consider:</a:t>
            </a:r>
          </a:p>
          <a:p>
            <a:pPr lvl="1" marL="742950" indent="-285750">
              <a:lnSpc>
                <a:spcPct val="90000"/>
              </a:lnSpc>
              <a:spcBef>
                <a:spcPts val="600"/>
              </a:spcBef>
              <a:buClrTx/>
              <a:buFont typeface="Arial"/>
              <a:defRPr sz="2500"/>
            </a:pPr>
            <a:r>
              <a:t>Case 1: p1 = p2 = 0.1</a:t>
            </a:r>
          </a:p>
          <a:p>
            <a:pPr lvl="1" marL="742950" indent="-285750">
              <a:lnSpc>
                <a:spcPct val="90000"/>
              </a:lnSpc>
              <a:spcBef>
                <a:spcPts val="600"/>
              </a:spcBef>
              <a:buClrTx/>
              <a:buFont typeface="Arial"/>
              <a:defRPr sz="2500"/>
            </a:pPr>
            <a:r>
              <a:t>Case 2: p1 = p2 = 0.4</a:t>
            </a:r>
          </a:p>
          <a:p>
            <a:pPr lvl="1" marL="742950" indent="-285750">
              <a:lnSpc>
                <a:spcPct val="90000"/>
              </a:lnSpc>
              <a:spcBef>
                <a:spcPts val="600"/>
              </a:spcBef>
              <a:buClrTx/>
              <a:buFont typeface="Arial"/>
              <a:defRPr sz="2500"/>
            </a:pPr>
            <a:r>
              <a:t>Case 3: p1=0.5, p2=0.1</a:t>
            </a:r>
          </a:p>
          <a:p>
            <a:pPr lvl="1" marL="285750" indent="171450">
              <a:lnSpc>
                <a:spcPct val="90000"/>
              </a:lnSpc>
              <a:spcBef>
                <a:spcPts val="600"/>
              </a:spcBef>
              <a:buSzTx/>
              <a:buFont typeface="Wingdings"/>
              <a:buNone/>
              <a:defRPr sz="2500"/>
            </a:pPr>
            <a:r>
              <a:t>What is the best index strategy for each case?</a:t>
            </a:r>
          </a:p>
          <a:p>
            <a:pPr>
              <a:lnSpc>
                <a:spcPct val="90000"/>
              </a:lnSpc>
              <a:spcBef>
                <a:spcPts val="600"/>
              </a:spcBef>
              <a:defRPr sz="2900"/>
            </a:pPr>
            <a:r>
              <a:t>Create only the index that helps the most frequently used query type (e.g. query about stars =&gt; create Star index)</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esentation">
  <a:themeElements>
    <a:clrScheme name="Presentation">
      <a:dk1>
        <a:srgbClr val="404040"/>
      </a:dk1>
      <a:lt1>
        <a:srgbClr val="F3F3E7"/>
      </a:lt1>
      <a:dk2>
        <a:srgbClr val="A7A7A7"/>
      </a:dk2>
      <a:lt2>
        <a:srgbClr val="535353"/>
      </a:lt2>
      <a:accent1>
        <a:srgbClr val="009FDA"/>
      </a:accent1>
      <a:accent2>
        <a:srgbClr val="CE2933"/>
      </a:accent2>
      <a:accent3>
        <a:srgbClr val="E6B120"/>
      </a:accent3>
      <a:accent4>
        <a:srgbClr val="467082"/>
      </a:accent4>
      <a:accent5>
        <a:srgbClr val="F3703A"/>
      </a:accent5>
      <a:accent6>
        <a:srgbClr val="00A651"/>
      </a:accent6>
      <a:hlink>
        <a:srgbClr val="0000FF"/>
      </a:hlink>
      <a:folHlink>
        <a:srgbClr val="FF00FF"/>
      </a:folHlink>
    </a:clrScheme>
    <a:fontScheme name="Presentation">
      <a:majorFont>
        <a:latin typeface="Helvetica"/>
        <a:ea typeface="Helvetica"/>
        <a:cs typeface="Helvetica"/>
      </a:majorFont>
      <a:minorFont>
        <a:latin typeface="Calibri"/>
        <a:ea typeface="Calibri"/>
        <a:cs typeface="Calibri"/>
      </a:minorFont>
    </a:fontScheme>
    <a:fmtScheme name="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3F3E7"/>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esentation">
  <a:themeElements>
    <a:clrScheme name="Presentation">
      <a:dk1>
        <a:srgbClr val="000000"/>
      </a:dk1>
      <a:lt1>
        <a:srgbClr val="FFFFFF"/>
      </a:lt1>
      <a:dk2>
        <a:srgbClr val="A7A7A7"/>
      </a:dk2>
      <a:lt2>
        <a:srgbClr val="535353"/>
      </a:lt2>
      <a:accent1>
        <a:srgbClr val="009FDA"/>
      </a:accent1>
      <a:accent2>
        <a:srgbClr val="CE2933"/>
      </a:accent2>
      <a:accent3>
        <a:srgbClr val="E6B120"/>
      </a:accent3>
      <a:accent4>
        <a:srgbClr val="467082"/>
      </a:accent4>
      <a:accent5>
        <a:srgbClr val="F3703A"/>
      </a:accent5>
      <a:accent6>
        <a:srgbClr val="00A651"/>
      </a:accent6>
      <a:hlink>
        <a:srgbClr val="0000FF"/>
      </a:hlink>
      <a:folHlink>
        <a:srgbClr val="FF00FF"/>
      </a:folHlink>
    </a:clrScheme>
    <a:fontScheme name="Presentation">
      <a:majorFont>
        <a:latin typeface="Helvetica"/>
        <a:ea typeface="Helvetica"/>
        <a:cs typeface="Helvetica"/>
      </a:majorFont>
      <a:minorFont>
        <a:latin typeface="Calibri"/>
        <a:ea typeface="Calibri"/>
        <a:cs typeface="Calibri"/>
      </a:minorFont>
    </a:fontScheme>
    <a:fmtScheme name="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3F3E7"/>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0404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