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/>
    <p:restoredTop sz="70125"/>
  </p:normalViewPr>
  <p:slideViewPr>
    <p:cSldViewPr snapToGrid="0" snapToObjects="1">
      <p:cViewPr varScale="1">
        <p:scale>
          <a:sx n="84" d="100"/>
          <a:sy n="84" d="100"/>
        </p:scale>
        <p:origin x="208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9E8F4-0B5D-CF4D-ACBD-A022EE3A75C8}" type="datetimeFigureOut">
              <a:rPr lang="en-US" smtClean="0"/>
              <a:t>12/1/17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68CF5-190E-6742-B751-75A507950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14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biggest trend</a:t>
            </a:r>
            <a:r>
              <a:rPr lang="en-US" baseline="0" dirty="0" smtClean="0"/>
              <a:t> I’ve observed is toward interdisciplinary training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68CF5-190E-6742-B751-75A5079501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04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Goal of these interdisciplinary programs: 0</a:t>
            </a:r>
            <a:r>
              <a:rPr lang="en-US" baseline="30000" smtClean="0"/>
              <a:t>th</a:t>
            </a:r>
            <a:r>
              <a:rPr lang="en-US" smtClean="0"/>
              <a:t> </a:t>
            </a:r>
            <a:r>
              <a:rPr lang="en-US" dirty="0" smtClean="0"/>
              <a:t>order internal models: you have these expertise in a single individual</a:t>
            </a:r>
          </a:p>
          <a:p>
            <a:endParaRPr lang="en-US" dirty="0" smtClean="0"/>
          </a:p>
          <a:p>
            <a:r>
              <a:rPr lang="en-US" dirty="0" smtClean="0"/>
              <a:t>Advantage: Ability to cross disciplines and help with ”data</a:t>
            </a:r>
            <a:r>
              <a:rPr lang="en-US" baseline="0" dirty="0" smtClean="0"/>
              <a:t> deluge” in multiple fields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Disadvantage: Complexity!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68CF5-190E-6742-B751-75A5079501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4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68CF5-190E-6742-B751-75A5079501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3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68CF5-190E-6742-B751-75A5079501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63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68CF5-190E-6742-B751-75A5079501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51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11/30/17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11/30/17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11/30/17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11/30/17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11/30/17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11/30/17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11/30/17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11/30/17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11/30/17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11/30/17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11/30/17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11/30/17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11/30/17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11/30/17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11/30/17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11/30/17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11/30/17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11/30/17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7200"/>
              <a:t>Skill and Readiness of the </a:t>
            </a:r>
            <a:r>
              <a:rPr lang="en-US" sz="7200" smtClean="0"/>
              <a:t/>
            </a:r>
            <a:br>
              <a:rPr lang="en-US" sz="7200" smtClean="0"/>
            </a:br>
            <a:r>
              <a:rPr lang="en-US" sz="7200" smtClean="0"/>
              <a:t>Technical </a:t>
            </a:r>
            <a:r>
              <a:rPr lang="en-US" sz="7200"/>
              <a:t>Informatics Workforce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Dr. Shannon </a:t>
            </a:r>
            <a:r>
              <a:rPr lang="en-US" dirty="0" smtClean="0"/>
              <a:t>Quinn</a:t>
            </a:r>
            <a:br>
              <a:rPr lang="en-US" dirty="0" smtClean="0"/>
            </a:br>
            <a:r>
              <a:rPr lang="en-US" dirty="0" smtClean="0"/>
              <a:t>University of Georgia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234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Interdisciplinary Training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8497" y="1481138"/>
            <a:ext cx="2540000" cy="311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690688"/>
            <a:ext cx="6134100" cy="1346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319658"/>
            <a:ext cx="6393830" cy="1864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30" y="5467295"/>
            <a:ext cx="63500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8497" y="5422845"/>
            <a:ext cx="3810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1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252" y="0"/>
            <a:ext cx="6647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2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Increasing Complexity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smtClean="0"/>
              <a:t>Strengths </a:t>
            </a:r>
            <a:r>
              <a:rPr lang="en-US" b="1" dirty="0" smtClean="0"/>
              <a:t>of traditional CS/CSE/MIS/IT education</a:t>
            </a:r>
          </a:p>
          <a:p>
            <a:pPr lvl="1"/>
            <a:r>
              <a:rPr lang="en-US" dirty="0" smtClean="0"/>
              <a:t>Well-established</a:t>
            </a:r>
          </a:p>
          <a:p>
            <a:pPr lvl="1"/>
            <a:r>
              <a:rPr lang="en-US" dirty="0" smtClean="0"/>
              <a:t>Fundamentals</a:t>
            </a:r>
          </a:p>
          <a:p>
            <a:pPr lvl="1"/>
            <a:r>
              <a:rPr lang="en-US" dirty="0" smtClean="0"/>
              <a:t>Freedom to specialize</a:t>
            </a:r>
          </a:p>
          <a:p>
            <a:r>
              <a:rPr lang="en-US" b="1" dirty="0" smtClean="0"/>
              <a:t>Weaknesses</a:t>
            </a:r>
          </a:p>
          <a:p>
            <a:pPr lvl="1"/>
            <a:r>
              <a:rPr lang="en-US" dirty="0" smtClean="0"/>
              <a:t>Access to computing resources (especially with big data)</a:t>
            </a:r>
          </a:p>
          <a:p>
            <a:pPr lvl="1"/>
            <a:r>
              <a:rPr lang="en-US" dirty="0" smtClean="0"/>
              <a:t>Interdisciplinary projects have high barrier to entry </a:t>
            </a:r>
            <a:r>
              <a:rPr lang="en-US" b="1" dirty="0" smtClean="0"/>
              <a:t>(complexity)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99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Open Science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850" y="1690688"/>
            <a:ext cx="8242300" cy="4762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2371" y="6488668"/>
            <a:ext cx="426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Source: https</a:t>
            </a:r>
            <a:r>
              <a:rPr lang="en-US" i="1" dirty="0"/>
              <a:t>://</a:t>
            </a:r>
            <a:r>
              <a:rPr lang="en-US" i="1" dirty="0" err="1"/>
              <a:t>www.fosteropenscience.eu</a:t>
            </a:r>
            <a:r>
              <a:rPr lang="en-US" i="1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4788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Science + Technical Workforce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4763950" cy="4351338"/>
          </a:xfrm>
        </p:spPr>
        <p:txBody>
          <a:bodyPr/>
          <a:lstStyle/>
          <a:p>
            <a:r>
              <a:rPr lang="en-US" dirty="0" smtClean="0"/>
              <a:t>Companies that perform analytics increasingly rely on open source</a:t>
            </a:r>
          </a:p>
          <a:p>
            <a:r>
              <a:rPr lang="en-US" dirty="0" smtClean="0"/>
              <a:t>Cross-collaboration between industry analytics and academia</a:t>
            </a:r>
          </a:p>
          <a:p>
            <a:r>
              <a:rPr lang="en-US" b="1" dirty="0" smtClean="0"/>
              <a:t>Reproducibility is key to sustainability and growth of the technical workforce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950" y="1825625"/>
            <a:ext cx="6031695" cy="4495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62970" y="6321425"/>
            <a:ext cx="3273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Source: https://</a:t>
            </a:r>
            <a:r>
              <a:rPr lang="en-US" i="1" dirty="0" err="1"/>
              <a:t>chdoig.github.io</a:t>
            </a:r>
            <a:r>
              <a:rPr lang="en-US" i="1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572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988</TotalTime>
  <Words>142</Words>
  <Application>Microsoft Macintosh PowerPoint</Application>
  <PresentationFormat>Widescreen</PresentationFormat>
  <Paragraphs>29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Corbel</vt:lpstr>
      <vt:lpstr>Arial</vt:lpstr>
      <vt:lpstr>Depth</vt:lpstr>
      <vt:lpstr>Skill and Readiness of the  Technical Informatics Workforce</vt:lpstr>
      <vt:lpstr>Interdisciplinary Training</vt:lpstr>
      <vt:lpstr>PowerPoint Presentation</vt:lpstr>
      <vt:lpstr>Increasing Complexity</vt:lpstr>
      <vt:lpstr>Open Science</vt:lpstr>
      <vt:lpstr>Open Science + Technical Workforce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Skill and Readiness of the  Technical Informatics Workforce</dc:title>
  <dc:creator>Shannon Quinn</dc:creator>
  <cp:lastModifiedBy>Shannon Quinn</cp:lastModifiedBy>
  <cp:revision>15</cp:revision>
  <dcterms:created xsi:type="dcterms:W3CDTF">2017-11-30T21:59:06Z</dcterms:created>
  <dcterms:modified xsi:type="dcterms:W3CDTF">2017-12-01T14:28:32Z</dcterms:modified>
</cp:coreProperties>
</file>